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327" r:id="rId4"/>
    <p:sldId id="341" r:id="rId5"/>
    <p:sldId id="337" r:id="rId6"/>
    <p:sldId id="338" r:id="rId7"/>
    <p:sldId id="335" r:id="rId8"/>
    <p:sldId id="342" r:id="rId9"/>
    <p:sldId id="343" r:id="rId10"/>
    <p:sldId id="345" r:id="rId11"/>
    <p:sldId id="344" r:id="rId12"/>
  </p:sldIdLst>
  <p:sldSz cx="9144000" cy="5143500" type="screen16x9"/>
  <p:notesSz cx="6858000" cy="9144000"/>
  <p:embeddedFontLst>
    <p:embeddedFont>
      <p:font typeface="Actor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  <p:bold r:id="rId20"/>
    </p:embeddedFont>
    <p:embeddedFont>
      <p:font typeface="Inter Black" panose="020B0604020202020204" charset="0"/>
      <p:bold r:id="rId21"/>
    </p:embeddedFont>
    <p:embeddedFont>
      <p:font typeface="Montserrat Black" panose="00000A00000000000000" pitchFamily="2" charset="0"/>
      <p:bold r:id="rId22"/>
      <p:boldItalic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333083-752C-4D96-8AE7-3C41BCBB5DC7}">
  <a:tblStyle styleId="{EC333083-752C-4D96-8AE7-3C41BCBB5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530B4A-671B-4FAA-BC73-B1F00CACEB65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43C378C-AC92-4930-92A1-E332F7D9638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sz="2000" dirty="0"/>
        </a:p>
      </dgm:t>
    </dgm:pt>
    <dgm:pt modelId="{E79E72F8-3967-4A4E-8502-57CF14CD080A}" type="parTrans" cxnId="{A494837B-A4AB-4F63-91A9-CA499CF12CD2}">
      <dgm:prSet/>
      <dgm:spPr/>
      <dgm:t>
        <a:bodyPr/>
        <a:lstStyle/>
        <a:p>
          <a:endParaRPr lang="en-IN" sz="900"/>
        </a:p>
      </dgm:t>
    </dgm:pt>
    <dgm:pt modelId="{1F7803AF-508B-4BA0-8F18-5A005D33EBE4}" type="sibTrans" cxnId="{A494837B-A4AB-4F63-91A9-CA499CF12CD2}">
      <dgm:prSet/>
      <dgm:spPr/>
      <dgm:t>
        <a:bodyPr/>
        <a:lstStyle/>
        <a:p>
          <a:endParaRPr lang="en-IN" sz="900"/>
        </a:p>
      </dgm:t>
    </dgm:pt>
    <dgm:pt modelId="{0BA430A8-EE79-4E24-83F3-6FDE421934A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IN" sz="2000" dirty="0"/>
        </a:p>
      </dgm:t>
    </dgm:pt>
    <dgm:pt modelId="{707D068B-EE16-431D-846C-9A5E76B7EDEA}" type="parTrans" cxnId="{A70B9C17-E798-439A-B87D-A8160B6FEA3F}">
      <dgm:prSet/>
      <dgm:spPr/>
      <dgm:t>
        <a:bodyPr/>
        <a:lstStyle/>
        <a:p>
          <a:endParaRPr lang="en-IN" sz="900"/>
        </a:p>
      </dgm:t>
    </dgm:pt>
    <dgm:pt modelId="{F72D90F5-1212-44DB-9B5B-9C37A1E22BE4}" type="sibTrans" cxnId="{A70B9C17-E798-439A-B87D-A8160B6FEA3F}">
      <dgm:prSet/>
      <dgm:spPr/>
      <dgm:t>
        <a:bodyPr/>
        <a:lstStyle/>
        <a:p>
          <a:endParaRPr lang="en-IN" sz="900"/>
        </a:p>
      </dgm:t>
    </dgm:pt>
    <dgm:pt modelId="{AED28935-FAAD-4759-9674-FD653F9548FC}" type="pres">
      <dgm:prSet presAssocID="{8F530B4A-671B-4FAA-BC73-B1F00CACEB65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D3C242F-CEA8-4F7A-8500-DC1B1FFF8A3E}" type="pres">
      <dgm:prSet presAssocID="{8F530B4A-671B-4FAA-BC73-B1F00CACEB65}" presName="Background" presStyleLbl="node1" presStyleIdx="0" presStyleCnt="1"/>
      <dgm:spPr/>
    </dgm:pt>
    <dgm:pt modelId="{A062B4FB-51FB-4207-B96A-7AB61BA16D1D}" type="pres">
      <dgm:prSet presAssocID="{8F530B4A-671B-4FAA-BC73-B1F00CACEB65}" presName="Divider" presStyleLbl="callout" presStyleIdx="0" presStyleCnt="1" custLinFactX="771945" custLinFactNeighborX="800000" custLinFactNeighborY="-1079"/>
      <dgm:spPr/>
    </dgm:pt>
    <dgm:pt modelId="{738C5B93-21A4-4D53-B5B1-3D92044CDCA3}" type="pres">
      <dgm:prSet presAssocID="{8F530B4A-671B-4FAA-BC73-B1F00CACEB65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0AB4653-C92D-42E1-A122-B5A25EB6E5C4}" type="pres">
      <dgm:prSet presAssocID="{8F530B4A-671B-4FAA-BC73-B1F00CACEB65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8D51B65-3F55-448A-AD2E-C23526FE69FE}" type="pres">
      <dgm:prSet presAssocID="{8F530B4A-671B-4FAA-BC73-B1F00CACEB65}" presName="ParentText1" presStyleLbl="revTx" presStyleIdx="0" presStyleCnt="0">
        <dgm:presLayoutVars>
          <dgm:chMax val="1"/>
          <dgm:chPref val="1"/>
        </dgm:presLayoutVars>
      </dgm:prSet>
      <dgm:spPr/>
    </dgm:pt>
    <dgm:pt modelId="{51402683-5636-489F-AFB8-772878962095}" type="pres">
      <dgm:prSet presAssocID="{8F530B4A-671B-4FAA-BC73-B1F00CACEB65}" presName="ParentShape1" presStyleLbl="alignImgPlace1" presStyleIdx="0" presStyleCnt="2">
        <dgm:presLayoutVars/>
      </dgm:prSet>
      <dgm:spPr/>
    </dgm:pt>
    <dgm:pt modelId="{AF2E5950-8601-47A2-91FB-E474AD186065}" type="pres">
      <dgm:prSet presAssocID="{8F530B4A-671B-4FAA-BC73-B1F00CACEB65}" presName="ParentText2" presStyleLbl="revTx" presStyleIdx="0" presStyleCnt="0">
        <dgm:presLayoutVars>
          <dgm:chMax val="1"/>
          <dgm:chPref val="1"/>
        </dgm:presLayoutVars>
      </dgm:prSet>
      <dgm:spPr/>
    </dgm:pt>
    <dgm:pt modelId="{B4D49A46-9881-4942-BC52-04CA4D8129E6}" type="pres">
      <dgm:prSet presAssocID="{8F530B4A-671B-4FAA-BC73-B1F00CACEB65}" presName="ParentShape2" presStyleLbl="alignImgPlace1" presStyleIdx="1" presStyleCnt="2">
        <dgm:presLayoutVars/>
      </dgm:prSet>
      <dgm:spPr/>
    </dgm:pt>
  </dgm:ptLst>
  <dgm:cxnLst>
    <dgm:cxn modelId="{A70B9C17-E798-439A-B87D-A8160B6FEA3F}" srcId="{8F530B4A-671B-4FAA-BC73-B1F00CACEB65}" destId="{0BA430A8-EE79-4E24-83F3-6FDE421934A9}" srcOrd="1" destOrd="0" parTransId="{707D068B-EE16-431D-846C-9A5E76B7EDEA}" sibTransId="{F72D90F5-1212-44DB-9B5B-9C37A1E22BE4}"/>
    <dgm:cxn modelId="{A494837B-A4AB-4F63-91A9-CA499CF12CD2}" srcId="{8F530B4A-671B-4FAA-BC73-B1F00CACEB65}" destId="{843C378C-AC92-4930-92A1-E332F7D9638F}" srcOrd="0" destOrd="0" parTransId="{E79E72F8-3967-4A4E-8502-57CF14CD080A}" sibTransId="{1F7803AF-508B-4BA0-8F18-5A005D33EBE4}"/>
    <dgm:cxn modelId="{49462F9C-02A1-477E-BC08-CBF32BF471AA}" type="presOf" srcId="{0BA430A8-EE79-4E24-83F3-6FDE421934A9}" destId="{B4D49A46-9881-4942-BC52-04CA4D8129E6}" srcOrd="1" destOrd="0" presId="urn:microsoft.com/office/officeart/2009/3/layout/OpposingIdeas"/>
    <dgm:cxn modelId="{333139C5-ADC1-4F1B-8FE7-047E3D238D1E}" type="presOf" srcId="{843C378C-AC92-4930-92A1-E332F7D9638F}" destId="{51402683-5636-489F-AFB8-772878962095}" srcOrd="1" destOrd="0" presId="urn:microsoft.com/office/officeart/2009/3/layout/OpposingIdeas"/>
    <dgm:cxn modelId="{796722DD-67D7-4D07-9736-5C3645E27CAA}" type="presOf" srcId="{843C378C-AC92-4930-92A1-E332F7D9638F}" destId="{88D51B65-3F55-448A-AD2E-C23526FE69FE}" srcOrd="0" destOrd="0" presId="urn:microsoft.com/office/officeart/2009/3/layout/OpposingIdeas"/>
    <dgm:cxn modelId="{EA0259EA-8130-4F6F-BCC3-BA7E3F33C4E9}" type="presOf" srcId="{8F530B4A-671B-4FAA-BC73-B1F00CACEB65}" destId="{AED28935-FAAD-4759-9674-FD653F9548FC}" srcOrd="0" destOrd="0" presId="urn:microsoft.com/office/officeart/2009/3/layout/OpposingIdeas"/>
    <dgm:cxn modelId="{BF8700F7-0BCB-4B57-9F0B-AE5D1675337F}" type="presOf" srcId="{0BA430A8-EE79-4E24-83F3-6FDE421934A9}" destId="{AF2E5950-8601-47A2-91FB-E474AD186065}" srcOrd="0" destOrd="0" presId="urn:microsoft.com/office/officeart/2009/3/layout/OpposingIdeas"/>
    <dgm:cxn modelId="{2D084C10-D61A-4987-995D-D23B045E7EA2}" type="presParOf" srcId="{AED28935-FAAD-4759-9674-FD653F9548FC}" destId="{FD3C242F-CEA8-4F7A-8500-DC1B1FFF8A3E}" srcOrd="0" destOrd="0" presId="urn:microsoft.com/office/officeart/2009/3/layout/OpposingIdeas"/>
    <dgm:cxn modelId="{F8B55FD4-77E1-46BE-9CEA-A81B5801D478}" type="presParOf" srcId="{AED28935-FAAD-4759-9674-FD653F9548FC}" destId="{A062B4FB-51FB-4207-B96A-7AB61BA16D1D}" srcOrd="1" destOrd="0" presId="urn:microsoft.com/office/officeart/2009/3/layout/OpposingIdeas"/>
    <dgm:cxn modelId="{BB518306-F71B-44F9-B962-1AB16DA60436}" type="presParOf" srcId="{AED28935-FAAD-4759-9674-FD653F9548FC}" destId="{738C5B93-21A4-4D53-B5B1-3D92044CDCA3}" srcOrd="2" destOrd="0" presId="urn:microsoft.com/office/officeart/2009/3/layout/OpposingIdeas"/>
    <dgm:cxn modelId="{B391E232-E294-4F6C-9C43-80CD453B1288}" type="presParOf" srcId="{AED28935-FAAD-4759-9674-FD653F9548FC}" destId="{00AB4653-C92D-42E1-A122-B5A25EB6E5C4}" srcOrd="3" destOrd="0" presId="urn:microsoft.com/office/officeart/2009/3/layout/OpposingIdeas"/>
    <dgm:cxn modelId="{59A177E4-573F-4975-B796-D4620A12B26A}" type="presParOf" srcId="{AED28935-FAAD-4759-9674-FD653F9548FC}" destId="{88D51B65-3F55-448A-AD2E-C23526FE69FE}" srcOrd="4" destOrd="0" presId="urn:microsoft.com/office/officeart/2009/3/layout/OpposingIdeas"/>
    <dgm:cxn modelId="{47CDCAC9-0180-4EE1-90AF-216070AE26DD}" type="presParOf" srcId="{AED28935-FAAD-4759-9674-FD653F9548FC}" destId="{51402683-5636-489F-AFB8-772878962095}" srcOrd="5" destOrd="0" presId="urn:microsoft.com/office/officeart/2009/3/layout/OpposingIdeas"/>
    <dgm:cxn modelId="{C638D7C0-8DC5-47AC-970E-D535F7679166}" type="presParOf" srcId="{AED28935-FAAD-4759-9674-FD653F9548FC}" destId="{AF2E5950-8601-47A2-91FB-E474AD186065}" srcOrd="6" destOrd="0" presId="urn:microsoft.com/office/officeart/2009/3/layout/OpposingIdeas"/>
    <dgm:cxn modelId="{27581941-CE4A-426C-A6A5-769F02097557}" type="presParOf" srcId="{AED28935-FAAD-4759-9674-FD653F9548FC}" destId="{B4D49A46-9881-4942-BC52-04CA4D8129E6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C242F-CEA8-4F7A-8500-DC1B1FFF8A3E}">
      <dsp:nvSpPr>
        <dsp:cNvPr id="0" name=""/>
        <dsp:cNvSpPr/>
      </dsp:nvSpPr>
      <dsp:spPr>
        <a:xfrm>
          <a:off x="833203" y="769356"/>
          <a:ext cx="4999221" cy="2688410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2B4FB-51FB-4207-B96A-7AB61BA16D1D}">
      <dsp:nvSpPr>
        <dsp:cNvPr id="0" name=""/>
        <dsp:cNvSpPr/>
      </dsp:nvSpPr>
      <dsp:spPr>
        <a:xfrm>
          <a:off x="3343292" y="1031635"/>
          <a:ext cx="666" cy="211814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02683-5636-489F-AFB8-772878962095}">
      <dsp:nvSpPr>
        <dsp:cNvPr id="0" name=""/>
        <dsp:cNvSpPr/>
      </dsp:nvSpPr>
      <dsp:spPr>
        <a:xfrm rot="16200000">
          <a:off x="-1049803" y="1126690"/>
          <a:ext cx="2932811" cy="833203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IN" sz="2000" kern="1200" dirty="0"/>
        </a:p>
      </dsp:txBody>
      <dsp:txXfrm>
        <a:off x="-923878" y="1461625"/>
        <a:ext cx="2680960" cy="415185"/>
      </dsp:txXfrm>
    </dsp:sp>
    <dsp:sp modelId="{B4D49A46-9881-4942-BC52-04CA4D8129E6}">
      <dsp:nvSpPr>
        <dsp:cNvPr id="0" name=""/>
        <dsp:cNvSpPr/>
      </dsp:nvSpPr>
      <dsp:spPr>
        <a:xfrm rot="5400000">
          <a:off x="4782621" y="2267228"/>
          <a:ext cx="2932811" cy="833203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IN" sz="2000" kern="1200" dirty="0"/>
        </a:p>
      </dsp:txBody>
      <dsp:txXfrm>
        <a:off x="4908547" y="2350312"/>
        <a:ext cx="2680960" cy="415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474beab35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474beab35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0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3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67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4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5afb89cae_0_1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5afb89cae_0_1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05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00150"/>
            <a:ext cx="58782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69950"/>
            <a:ext cx="27534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9400" y="0"/>
            <a:ext cx="9181985" cy="5143425"/>
            <a:chOff x="-19400" y="0"/>
            <a:chExt cx="9181985" cy="51434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9400" y="4879425"/>
              <a:ext cx="9181985" cy="264000"/>
              <a:chOff x="-17750" y="4879419"/>
              <a:chExt cx="9161829" cy="2640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-17750" y="4879419"/>
                <a:ext cx="1308900" cy="264000"/>
              </a:xfrm>
              <a:prstGeom prst="rect">
                <a:avLst/>
              </a:prstGeom>
              <a:solidFill>
                <a:schemeClr val="l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91071" y="4879419"/>
                <a:ext cx="1308900" cy="2640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599893" y="4879419"/>
                <a:ext cx="1308900" cy="264000"/>
              </a:xfrm>
              <a:prstGeom prst="rect">
                <a:avLst/>
              </a:prstGeom>
              <a:solidFill>
                <a:schemeClr val="accen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08714" y="4879419"/>
                <a:ext cx="1308900" cy="264000"/>
              </a:xfrm>
              <a:prstGeom prst="rect">
                <a:avLst/>
              </a:prstGeom>
              <a:solidFill>
                <a:schemeClr val="accent3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217536" y="4879419"/>
                <a:ext cx="1308900" cy="264000"/>
              </a:xfrm>
              <a:prstGeom prst="rect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526357" y="4879419"/>
                <a:ext cx="1308900" cy="264000"/>
              </a:xfrm>
              <a:prstGeom prst="rect">
                <a:avLst/>
              </a:prstGeom>
              <a:solidFill>
                <a:schemeClr val="accent5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835179" y="4879419"/>
                <a:ext cx="1308900" cy="264000"/>
              </a:xfrm>
              <a:prstGeom prst="rect">
                <a:avLst/>
              </a:prstGeom>
              <a:solidFill>
                <a:schemeClr val="accent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flipH="1">
              <a:off x="-19400" y="0"/>
              <a:ext cx="9181985" cy="264000"/>
              <a:chOff x="-17750" y="4879419"/>
              <a:chExt cx="9161829" cy="26400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-17750" y="4879419"/>
                <a:ext cx="1308900" cy="264000"/>
              </a:xfrm>
              <a:prstGeom prst="rect">
                <a:avLst/>
              </a:prstGeom>
              <a:solidFill>
                <a:schemeClr val="l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291071" y="4879419"/>
                <a:ext cx="1308900" cy="2640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599893" y="4879419"/>
                <a:ext cx="1308900" cy="264000"/>
              </a:xfrm>
              <a:prstGeom prst="rect">
                <a:avLst/>
              </a:prstGeom>
              <a:solidFill>
                <a:schemeClr val="accen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908714" y="4879419"/>
                <a:ext cx="1308900" cy="264000"/>
              </a:xfrm>
              <a:prstGeom prst="rect">
                <a:avLst/>
              </a:prstGeom>
              <a:solidFill>
                <a:schemeClr val="accent3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217536" y="4879419"/>
                <a:ext cx="1308900" cy="264000"/>
              </a:xfrm>
              <a:prstGeom prst="rect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526357" y="4879419"/>
                <a:ext cx="1308900" cy="264000"/>
              </a:xfrm>
              <a:prstGeom prst="rect">
                <a:avLst/>
              </a:prstGeom>
              <a:solidFill>
                <a:schemeClr val="accent5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835179" y="4879419"/>
                <a:ext cx="1308900" cy="264000"/>
              </a:xfrm>
              <a:prstGeom prst="rect">
                <a:avLst/>
              </a:prstGeom>
              <a:solidFill>
                <a:schemeClr val="accent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13250" y="417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-19400" y="4879425"/>
            <a:ext cx="9181985" cy="264000"/>
            <a:chOff x="-17750" y="4879419"/>
            <a:chExt cx="9161829" cy="264000"/>
          </a:xfrm>
        </p:grpSpPr>
        <p:sp>
          <p:nvSpPr>
            <p:cNvPr id="77" name="Google Shape;77;p6"/>
            <p:cNvSpPr/>
            <p:nvPr/>
          </p:nvSpPr>
          <p:spPr>
            <a:xfrm>
              <a:off x="-17750" y="4879419"/>
              <a:ext cx="1308900" cy="2640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291071" y="4879419"/>
              <a:ext cx="1308900" cy="264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2599893" y="4879419"/>
              <a:ext cx="1308900" cy="2640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908714" y="4879419"/>
              <a:ext cx="1308900" cy="264000"/>
            </a:xfrm>
            <a:prstGeom prst="rect">
              <a:avLst/>
            </a:pr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217536" y="4879419"/>
              <a:ext cx="1308900" cy="264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526357" y="4879419"/>
              <a:ext cx="1308900" cy="264000"/>
            </a:xfrm>
            <a:prstGeom prst="rect">
              <a:avLst/>
            </a:prstGeom>
            <a:solidFill>
              <a:schemeClr val="accent5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835179" y="4879419"/>
              <a:ext cx="1308900" cy="264000"/>
            </a:xfrm>
            <a:prstGeom prst="rect">
              <a:avLst/>
            </a:prstGeom>
            <a:solidFill>
              <a:schemeClr val="accent6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4"/>
          <p:cNvGrpSpPr/>
          <p:nvPr/>
        </p:nvGrpSpPr>
        <p:grpSpPr>
          <a:xfrm>
            <a:off x="-19400" y="0"/>
            <a:ext cx="9181985" cy="5143425"/>
            <a:chOff x="-19400" y="0"/>
            <a:chExt cx="9181985" cy="5143425"/>
          </a:xfrm>
        </p:grpSpPr>
        <p:grpSp>
          <p:nvGrpSpPr>
            <p:cNvPr id="544" name="Google Shape;544;p34"/>
            <p:cNvGrpSpPr/>
            <p:nvPr/>
          </p:nvGrpSpPr>
          <p:grpSpPr>
            <a:xfrm>
              <a:off x="-19400" y="4879425"/>
              <a:ext cx="9181985" cy="264000"/>
              <a:chOff x="-17750" y="4879419"/>
              <a:chExt cx="9161829" cy="264000"/>
            </a:xfrm>
          </p:grpSpPr>
          <p:sp>
            <p:nvSpPr>
              <p:cNvPr id="545" name="Google Shape;545;p34"/>
              <p:cNvSpPr/>
              <p:nvPr/>
            </p:nvSpPr>
            <p:spPr>
              <a:xfrm>
                <a:off x="-17750" y="4879419"/>
                <a:ext cx="1308900" cy="264000"/>
              </a:xfrm>
              <a:prstGeom prst="rect">
                <a:avLst/>
              </a:prstGeom>
              <a:solidFill>
                <a:schemeClr val="l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1291071" y="4879419"/>
                <a:ext cx="1308900" cy="2640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2599893" y="4879419"/>
                <a:ext cx="1308900" cy="264000"/>
              </a:xfrm>
              <a:prstGeom prst="rect">
                <a:avLst/>
              </a:prstGeom>
              <a:solidFill>
                <a:schemeClr val="accen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3908714" y="4879419"/>
                <a:ext cx="1308900" cy="264000"/>
              </a:xfrm>
              <a:prstGeom prst="rect">
                <a:avLst/>
              </a:prstGeom>
              <a:solidFill>
                <a:schemeClr val="accent3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5217536" y="4879419"/>
                <a:ext cx="1308900" cy="264000"/>
              </a:xfrm>
              <a:prstGeom prst="rect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6526357" y="4879419"/>
                <a:ext cx="1308900" cy="264000"/>
              </a:xfrm>
              <a:prstGeom prst="rect">
                <a:avLst/>
              </a:prstGeom>
              <a:solidFill>
                <a:schemeClr val="accent5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835179" y="4879419"/>
                <a:ext cx="1308900" cy="264000"/>
              </a:xfrm>
              <a:prstGeom prst="rect">
                <a:avLst/>
              </a:prstGeom>
              <a:solidFill>
                <a:schemeClr val="accent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34"/>
            <p:cNvGrpSpPr/>
            <p:nvPr/>
          </p:nvGrpSpPr>
          <p:grpSpPr>
            <a:xfrm flipH="1">
              <a:off x="-19400" y="0"/>
              <a:ext cx="9181985" cy="264000"/>
              <a:chOff x="-17750" y="4879419"/>
              <a:chExt cx="9161829" cy="264000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-17750" y="4879419"/>
                <a:ext cx="1308900" cy="264000"/>
              </a:xfrm>
              <a:prstGeom prst="rect">
                <a:avLst/>
              </a:prstGeom>
              <a:solidFill>
                <a:schemeClr val="l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1291071" y="4879419"/>
                <a:ext cx="1308900" cy="264000"/>
              </a:xfrm>
              <a:prstGeom prst="rect">
                <a:avLst/>
              </a:prstGeom>
              <a:solidFill>
                <a:schemeClr val="accent1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2599893" y="4879419"/>
                <a:ext cx="1308900" cy="264000"/>
              </a:xfrm>
              <a:prstGeom prst="rect">
                <a:avLst/>
              </a:prstGeom>
              <a:solidFill>
                <a:schemeClr val="accent2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908714" y="4879419"/>
                <a:ext cx="1308900" cy="264000"/>
              </a:xfrm>
              <a:prstGeom prst="rect">
                <a:avLst/>
              </a:prstGeom>
              <a:solidFill>
                <a:schemeClr val="accent3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5217536" y="4879419"/>
                <a:ext cx="1308900" cy="264000"/>
              </a:xfrm>
              <a:prstGeom prst="rect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6526357" y="4879419"/>
                <a:ext cx="1308900" cy="264000"/>
              </a:xfrm>
              <a:prstGeom prst="rect">
                <a:avLst/>
              </a:prstGeom>
              <a:solidFill>
                <a:schemeClr val="accent5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7835179" y="4879419"/>
                <a:ext cx="1308900" cy="264000"/>
              </a:xfrm>
              <a:prstGeom prst="rect">
                <a:avLst/>
              </a:prstGeom>
              <a:solidFill>
                <a:schemeClr val="accent6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5"/>
          <p:cNvGrpSpPr/>
          <p:nvPr/>
        </p:nvGrpSpPr>
        <p:grpSpPr>
          <a:xfrm>
            <a:off x="-19400" y="4879425"/>
            <a:ext cx="9181985" cy="264000"/>
            <a:chOff x="-17750" y="4879419"/>
            <a:chExt cx="9161829" cy="264000"/>
          </a:xfrm>
        </p:grpSpPr>
        <p:sp>
          <p:nvSpPr>
            <p:cNvPr id="562" name="Google Shape;562;p35"/>
            <p:cNvSpPr/>
            <p:nvPr/>
          </p:nvSpPr>
          <p:spPr>
            <a:xfrm>
              <a:off x="-17750" y="4879419"/>
              <a:ext cx="1308900" cy="2640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291071" y="4879419"/>
              <a:ext cx="1308900" cy="2640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599893" y="4879419"/>
              <a:ext cx="1308900" cy="2640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908714" y="4879419"/>
              <a:ext cx="1308900" cy="264000"/>
            </a:xfrm>
            <a:prstGeom prst="rect">
              <a:avLst/>
            </a:pr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5217536" y="4879419"/>
              <a:ext cx="1308900" cy="264000"/>
            </a:xfrm>
            <a:prstGeom prst="rect">
              <a:avLst/>
            </a:pr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6526357" y="4879419"/>
              <a:ext cx="1308900" cy="264000"/>
            </a:xfrm>
            <a:prstGeom prst="rect">
              <a:avLst/>
            </a:prstGeom>
            <a:solidFill>
              <a:schemeClr val="accent5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7835179" y="4879419"/>
              <a:ext cx="1308900" cy="264000"/>
            </a:xfrm>
            <a:prstGeom prst="rect">
              <a:avLst/>
            </a:prstGeom>
            <a:solidFill>
              <a:schemeClr val="accent6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875" y="418450"/>
            <a:ext cx="774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875" y="1152475"/>
            <a:ext cx="7746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  <a:defRPr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80" r:id="rId4"/>
    <p:sldLayoutId id="214748368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4.wdp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4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 txBox="1">
            <a:spLocks noGrp="1"/>
          </p:cNvSpPr>
          <p:nvPr>
            <p:ph type="ctrTitle"/>
          </p:nvPr>
        </p:nvSpPr>
        <p:spPr>
          <a:xfrm>
            <a:off x="2195311" y="1110032"/>
            <a:ext cx="5080029" cy="1468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TEAM</a:t>
            </a:r>
            <a:r>
              <a:rPr lang="e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BITKNIGHTS</a:t>
            </a:r>
            <a:endParaRPr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281A03-19C5-DCB2-F973-6D9AA5FB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6" y="4014231"/>
            <a:ext cx="1677579" cy="61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19C7EE-07BD-0C13-5258-9220C53ED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2222" l="18824" r="74706">
                        <a14:foregroundMark x1="52353" y1="92222" x2="52353" y2="92222"/>
                        <a14:foregroundMark x1="60588" y1="93333" x2="60588" y2="93333"/>
                        <a14:foregroundMark x1="42941" y1="91111" x2="42941" y2="91111"/>
                        <a14:foregroundMark x1="51176" y1="5556" x2="51176" y2="5556"/>
                        <a14:foregroundMark x1="74118" y1="52222" x2="74118" y2="5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9" r="16709"/>
          <a:stretch/>
        </p:blipFill>
        <p:spPr bwMode="auto">
          <a:xfrm>
            <a:off x="4243605" y="3919899"/>
            <a:ext cx="115957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8F29779-C55D-D80D-6D3E-F63FF750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444" b="90000" l="10000" r="90000">
                        <a14:foregroundMark x1="52353" y1="35556" x2="52353" y2="35556"/>
                        <a14:foregroundMark x1="51765" y1="36667" x2="51765" y2="36667"/>
                        <a14:foregroundMark x1="34706" y1="58889" x2="34706" y2="57778"/>
                        <a14:foregroundMark x1="34118" y1="53333" x2="34118" y2="53333"/>
                        <a14:foregroundMark x1="33529" y1="46667" x2="33529" y2="46667"/>
                        <a14:foregroundMark x1="35294" y1="43333" x2="35294" y2="43333"/>
                        <a14:foregroundMark x1="36471" y1="40000" x2="36471" y2="40000"/>
                        <a14:foregroundMark x1="38235" y1="38889" x2="38235" y2="38889"/>
                        <a14:foregroundMark x1="40000" y1="36667" x2="40588" y2="35556"/>
                        <a14:foregroundMark x1="41765" y1="34444" x2="42941" y2="34444"/>
                        <a14:foregroundMark x1="44118" y1="33333" x2="44706" y2="33333"/>
                        <a14:foregroundMark x1="47059" y1="33333" x2="48824" y2="34444"/>
                        <a14:foregroundMark x1="52941" y1="34444" x2="52941" y2="34444"/>
                        <a14:foregroundMark x1="61765" y1="30000" x2="63529" y2="30000"/>
                        <a14:foregroundMark x1="65294" y1="22222" x2="65294" y2="21111"/>
                        <a14:foregroundMark x1="64706" y1="10000" x2="64118" y2="10000"/>
                        <a14:foregroundMark x1="57647" y1="4444" x2="57647" y2="4444"/>
                        <a14:foregroundMark x1="25294" y1="86667" x2="25294" y2="86667"/>
                        <a14:foregroundMark x1="30588" y1="87778" x2="30588" y2="87778"/>
                        <a14:foregroundMark x1="37647" y1="85556" x2="37647" y2="85556"/>
                        <a14:foregroundMark x1="42941" y1="86667" x2="42941" y2="86667"/>
                        <a14:foregroundMark x1="47059" y1="86667" x2="47059" y2="86667"/>
                        <a14:foregroundMark x1="50588" y1="85556" x2="50588" y2="85556"/>
                        <a14:foregroundMark x1="55882" y1="84444" x2="55882" y2="84444"/>
                        <a14:foregroundMark x1="62353" y1="84444" x2="62353" y2="84444"/>
                        <a14:foregroundMark x1="66471" y1="84444" x2="66471" y2="84444"/>
                        <a14:foregroundMark x1="74118" y1="83333" x2="74118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21" y="3976441"/>
            <a:ext cx="1405648" cy="7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2A2B6F0-A250-4C24-E8FF-51ED8CB5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3333" l="10000" r="90000">
                        <a14:foregroundMark x1="49412" y1="15556" x2="49412" y2="15556"/>
                        <a14:foregroundMark x1="49412" y1="15556" x2="47059" y2="14444"/>
                        <a14:foregroundMark x1="47059" y1="15556" x2="51765" y2="85556"/>
                        <a14:foregroundMark x1="51765" y1="85556" x2="55882" y2="85556"/>
                        <a14:foregroundMark x1="54706" y1="72222" x2="55882" y2="72222"/>
                        <a14:foregroundMark x1="55294" y1="64444" x2="59412" y2="58889"/>
                        <a14:foregroundMark x1="60588" y1="54444" x2="62941" y2="40000"/>
                        <a14:foregroundMark x1="63529" y1="37778" x2="59412" y2="22222"/>
                        <a14:foregroundMark x1="58824" y1="11111" x2="58824" y2="11111"/>
                        <a14:foregroundMark x1="66471" y1="22222" x2="66471" y2="22222"/>
                        <a14:foregroundMark x1="50000" y1="5556" x2="50000" y2="5556"/>
                        <a14:foregroundMark x1="40588" y1="10000" x2="40588" y2="10000"/>
                        <a14:foregroundMark x1="33529" y1="25556" x2="33529" y2="25556"/>
                        <a14:foregroundMark x1="34118" y1="24444" x2="34118" y2="24444"/>
                        <a14:foregroundMark x1="32941" y1="23333" x2="32941" y2="23333"/>
                        <a14:foregroundMark x1="48824" y1="66667" x2="48824" y2="66667"/>
                        <a14:foregroundMark x1="45294" y1="65556" x2="45294" y2="65556"/>
                        <a14:foregroundMark x1="42353" y1="61111" x2="42353" y2="61111"/>
                        <a14:foregroundMark x1="41176" y1="57778" x2="41176" y2="57778"/>
                        <a14:foregroundMark x1="39412" y1="54444" x2="39412" y2="54444"/>
                        <a14:foregroundMark x1="38235" y1="51111" x2="38235" y2="51111"/>
                        <a14:foregroundMark x1="37647" y1="46667" x2="37647" y2="46667"/>
                        <a14:foregroundMark x1="37647" y1="43333" x2="37647" y2="43333"/>
                        <a14:foregroundMark x1="37647" y1="40000" x2="37647" y2="40000"/>
                        <a14:foregroundMark x1="37647" y1="35556" x2="37647" y2="34444"/>
                        <a14:foregroundMark x1="38235" y1="32222" x2="38235" y2="32222"/>
                        <a14:foregroundMark x1="40000" y1="27778" x2="40000" y2="27778"/>
                        <a14:foregroundMark x1="48824" y1="77778" x2="48824" y2="77778"/>
                        <a14:foregroundMark x1="50000" y1="87778" x2="50000" y2="87778"/>
                        <a14:foregroundMark x1="47059" y1="86667" x2="47059" y2="86667"/>
                        <a14:foregroundMark x1="53529" y1="92222" x2="53529" y2="92222"/>
                        <a14:foregroundMark x1="56471" y1="93333" x2="56471" y2="93333"/>
                        <a14:backgroundMark x1="32941" y1="24444" x2="32941" y2="24444"/>
                        <a14:backgroundMark x1="32941" y1="26667" x2="32941" y2="26667"/>
                        <a14:backgroundMark x1="33529" y1="26667" x2="3352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58" y="3920414"/>
            <a:ext cx="1511477" cy="80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9894CBF-D8C3-36A8-7063-CFC57982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25" y="4053370"/>
            <a:ext cx="899114" cy="5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0D0D637-BA87-3C7C-C551-188B5F19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93" y="3830150"/>
            <a:ext cx="875077" cy="84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FD42E-0D1D-89BA-7C01-2257FD54C67E}"/>
              </a:ext>
            </a:extLst>
          </p:cNvPr>
          <p:cNvSpPr txBox="1"/>
          <p:nvPr/>
        </p:nvSpPr>
        <p:spPr>
          <a:xfrm>
            <a:off x="2585374" y="357164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Organizers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BE9EE-7C6A-888B-6DDF-D2641915554F}"/>
              </a:ext>
            </a:extLst>
          </p:cNvPr>
          <p:cNvSpPr txBox="1"/>
          <p:nvPr/>
        </p:nvSpPr>
        <p:spPr>
          <a:xfrm>
            <a:off x="7304014" y="350059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Partner</a:t>
            </a:r>
          </a:p>
        </p:txBody>
      </p:sp>
      <p:cxnSp>
        <p:nvCxnSpPr>
          <p:cNvPr id="6" name="Google Shape;766;p44">
            <a:extLst>
              <a:ext uri="{FF2B5EF4-FFF2-40B4-BE49-F238E27FC236}">
                <a16:creationId xmlns:a16="http://schemas.microsoft.com/office/drawing/2014/main" id="{9AB8C788-C119-2E82-5EAC-660C988BBD93}"/>
              </a:ext>
            </a:extLst>
          </p:cNvPr>
          <p:cNvCxnSpPr>
            <a:cxnSpLocks/>
          </p:cNvCxnSpPr>
          <p:nvPr/>
        </p:nvCxnSpPr>
        <p:spPr>
          <a:xfrm>
            <a:off x="5937982" y="4077258"/>
            <a:ext cx="0" cy="48650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0935BA-FDDA-7F3A-6FA3-4E01ABD41A16}"/>
              </a:ext>
            </a:extLst>
          </p:cNvPr>
          <p:cNvSpPr txBox="1"/>
          <p:nvPr/>
        </p:nvSpPr>
        <p:spPr>
          <a:xfrm>
            <a:off x="1241995" y="2641554"/>
            <a:ext cx="7085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COLLEGE</a:t>
            </a:r>
            <a:r>
              <a:rPr lang="en-IN" sz="2000" dirty="0"/>
              <a:t> </a:t>
            </a:r>
            <a:r>
              <a:rPr lang="en-IN" sz="2000" b="1" dirty="0"/>
              <a:t>BAJAJ INSTITUTE OF TECHNOLOGY,</a:t>
            </a:r>
            <a:r>
              <a:rPr lang="en-IN" sz="2000" dirty="0"/>
              <a:t> </a:t>
            </a:r>
            <a:r>
              <a:rPr lang="en-IN" sz="2000" b="1" dirty="0"/>
              <a:t>WARDHA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11C7A-C644-D9F0-FBEE-EE1285446884}"/>
              </a:ext>
            </a:extLst>
          </p:cNvPr>
          <p:cNvSpPr txBox="1"/>
          <p:nvPr/>
        </p:nvSpPr>
        <p:spPr>
          <a:xfrm>
            <a:off x="2585374" y="3035253"/>
            <a:ext cx="4406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TEAM LEADER : </a:t>
            </a:r>
            <a:r>
              <a:rPr lang="en-IN" sz="1600" b="1" dirty="0"/>
              <a:t>PARIKSHIT SATIBAWANE </a:t>
            </a:r>
          </a:p>
        </p:txBody>
      </p:sp>
      <p:pic>
        <p:nvPicPr>
          <p:cNvPr id="2070" name="Picture 22" descr="9,329 Indian Flag Stock Photos, Pictures &amp; Royalty-Free Images - iStock">
            <a:extLst>
              <a:ext uri="{FF2B5EF4-FFF2-40B4-BE49-F238E27FC236}">
                <a16:creationId xmlns:a16="http://schemas.microsoft.com/office/drawing/2014/main" id="{488126A5-B577-A963-7059-B9DBE582C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33"/>
          <a:stretch/>
        </p:blipFill>
        <p:spPr bwMode="auto">
          <a:xfrm>
            <a:off x="-67598" y="-26085"/>
            <a:ext cx="9279195" cy="14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ownload Lori Writing, Rangoli Making and Deshbhakti Geet Writing">
            <a:extLst>
              <a:ext uri="{FF2B5EF4-FFF2-40B4-BE49-F238E27FC236}">
                <a16:creationId xmlns:a16="http://schemas.microsoft.com/office/drawing/2014/main" id="{92C3899A-703F-4E8D-D46D-FCC05EDEF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13842" r="10139" b="14547"/>
          <a:stretch/>
        </p:blipFill>
        <p:spPr bwMode="auto">
          <a:xfrm>
            <a:off x="6318565" y="217647"/>
            <a:ext cx="1868328" cy="971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mart India Hackathon 2022">
            <a:extLst>
              <a:ext uri="{FF2B5EF4-FFF2-40B4-BE49-F238E27FC236}">
                <a16:creationId xmlns:a16="http://schemas.microsoft.com/office/drawing/2014/main" id="{93DCE20C-8A0C-97A9-1D09-FAD6E8AE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7" y="216048"/>
            <a:ext cx="2373086" cy="986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AAD8574A-DEC9-8540-D655-25B98F5A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F64244-8F8C-FFF1-9518-C9EB75C85715}"/>
              </a:ext>
            </a:extLst>
          </p:cNvPr>
          <p:cNvSpPr txBox="1">
            <a:spLocks/>
          </p:cNvSpPr>
          <p:nvPr/>
        </p:nvSpPr>
        <p:spPr>
          <a:xfrm>
            <a:off x="713250" y="215283"/>
            <a:ext cx="77175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Technology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9581A-2A2B-5671-0AC8-62505E3F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87" y="2523091"/>
            <a:ext cx="4257208" cy="2206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28960-1DE1-78C7-1DF2-6966D2839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04" y="2523090"/>
            <a:ext cx="4257209" cy="2206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2B770-9943-0F46-EEA0-25E487CBE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39" t="22223" r="20273" b="26703"/>
          <a:stretch/>
        </p:blipFill>
        <p:spPr>
          <a:xfrm>
            <a:off x="3695075" y="959900"/>
            <a:ext cx="1753849" cy="1428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E5161-7CC4-5F06-8999-F34BFCDB0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77" t="28279" r="58361" b="38503"/>
          <a:stretch/>
        </p:blipFill>
        <p:spPr>
          <a:xfrm>
            <a:off x="1092640" y="959900"/>
            <a:ext cx="1543987" cy="1446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9EC0A-5775-FC7B-FF19-B60E04AB22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0" t="1736" r="3646" b="1946"/>
          <a:stretch/>
        </p:blipFill>
        <p:spPr>
          <a:xfrm>
            <a:off x="6507372" y="959899"/>
            <a:ext cx="1489881" cy="1412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402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C14E-FC1F-1E97-7B9E-1A06A606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17847"/>
            <a:ext cx="7717500" cy="572700"/>
          </a:xfrm>
        </p:spPr>
        <p:txBody>
          <a:bodyPr/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AA6-D1F6-578B-C5FC-A4C78D6352FA}"/>
              </a:ext>
            </a:extLst>
          </p:cNvPr>
          <p:cNvSpPr txBox="1"/>
          <p:nvPr/>
        </p:nvSpPr>
        <p:spPr>
          <a:xfrm rot="10800000" flipH="1" flipV="1">
            <a:off x="806823" y="1431559"/>
            <a:ext cx="40350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Groups Leader</a:t>
            </a:r>
          </a:p>
          <a:p>
            <a:endParaRPr lang="en-IN" sz="1800" dirty="0"/>
          </a:p>
          <a:p>
            <a:r>
              <a:rPr lang="en-IN" sz="1800" dirty="0"/>
              <a:t>	Parikshit</a:t>
            </a:r>
            <a:r>
              <a:rPr lang="en-IN" sz="1800" b="1" dirty="0"/>
              <a:t> </a:t>
            </a:r>
            <a:r>
              <a:rPr lang="en-IN" sz="1800" dirty="0" err="1"/>
              <a:t>Satibawane</a:t>
            </a:r>
            <a:endParaRPr lang="en-IN" sz="1800" dirty="0"/>
          </a:p>
          <a:p>
            <a:endParaRPr lang="en-IN" sz="1800" dirty="0"/>
          </a:p>
          <a:p>
            <a:r>
              <a:rPr lang="en-IN" sz="1800" b="1" dirty="0"/>
              <a:t>Members</a:t>
            </a:r>
          </a:p>
          <a:p>
            <a:endParaRPr lang="en-IN" sz="1800" dirty="0"/>
          </a:p>
          <a:p>
            <a:r>
              <a:rPr lang="en-IN" sz="1800" dirty="0"/>
              <a:t>	1. Nikita </a:t>
            </a:r>
            <a:r>
              <a:rPr lang="en-IN" sz="1800" dirty="0" err="1"/>
              <a:t>Masane</a:t>
            </a:r>
            <a:endParaRPr lang="en-IN" sz="1800" dirty="0"/>
          </a:p>
          <a:p>
            <a:r>
              <a:rPr lang="en-IN" sz="1800" dirty="0"/>
              <a:t>	2. Anurag Thakur</a:t>
            </a:r>
          </a:p>
          <a:p>
            <a:r>
              <a:rPr lang="en-IN" sz="1800" dirty="0"/>
              <a:t>	3. </a:t>
            </a:r>
            <a:r>
              <a:rPr lang="en-IN" sz="1800" dirty="0" err="1"/>
              <a:t>Prathamesh</a:t>
            </a:r>
            <a:r>
              <a:rPr lang="en-IN" sz="1800" dirty="0"/>
              <a:t> </a:t>
            </a:r>
            <a:r>
              <a:rPr lang="en-IN" sz="1800" dirty="0" err="1"/>
              <a:t>Pahune</a:t>
            </a:r>
            <a:endParaRPr lang="en-IN" sz="1800" dirty="0"/>
          </a:p>
          <a:p>
            <a:r>
              <a:rPr lang="en-IN" sz="1800" dirty="0"/>
              <a:t>	4. Shantanu </a:t>
            </a:r>
            <a:r>
              <a:rPr lang="en-IN" sz="1800" dirty="0" err="1"/>
              <a:t>Potdar</a:t>
            </a:r>
            <a:endParaRPr lang="en-IN" sz="1800" dirty="0"/>
          </a:p>
          <a:p>
            <a:r>
              <a:rPr lang="en-IN" sz="1800" dirty="0"/>
              <a:t>	5. Amit </a:t>
            </a:r>
            <a:r>
              <a:rPr lang="en-IN" sz="1800" dirty="0" err="1"/>
              <a:t>Jibhkate</a:t>
            </a:r>
            <a:endParaRPr lang="en-IN" sz="1800" dirty="0"/>
          </a:p>
        </p:txBody>
      </p:sp>
      <p:pic>
        <p:nvPicPr>
          <p:cNvPr id="4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D85A760D-424C-6621-E64D-8673B7274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1" y="84118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D4500-3613-0189-F5CC-F113785B575A}"/>
              </a:ext>
            </a:extLst>
          </p:cNvPr>
          <p:cNvSpPr txBox="1"/>
          <p:nvPr/>
        </p:nvSpPr>
        <p:spPr>
          <a:xfrm>
            <a:off x="5376621" y="1439054"/>
            <a:ext cx="3430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Mentor 1:</a:t>
            </a:r>
          </a:p>
          <a:p>
            <a:r>
              <a:rPr lang="en-IN" sz="1800" dirty="0"/>
              <a:t>Assistant Prof. Arpit Sharma</a:t>
            </a:r>
          </a:p>
          <a:p>
            <a:endParaRPr lang="en-IN" sz="1800" dirty="0"/>
          </a:p>
          <a:p>
            <a:r>
              <a:rPr lang="en-IN" sz="1800" dirty="0"/>
              <a:t>	Teaching Exp : 4 </a:t>
            </a:r>
            <a:r>
              <a:rPr lang="en-IN" sz="1800" dirty="0" err="1"/>
              <a:t>Yrs</a:t>
            </a:r>
            <a:endParaRPr lang="en-IN" sz="1800" dirty="0"/>
          </a:p>
          <a:p>
            <a:r>
              <a:rPr lang="en-IN" sz="1800" dirty="0"/>
              <a:t>	Research Exp : 4 </a:t>
            </a:r>
            <a:r>
              <a:rPr lang="en-IN" sz="1800" dirty="0" err="1"/>
              <a:t>Yrs</a:t>
            </a:r>
            <a:endParaRPr lang="en-IN" sz="1800" dirty="0"/>
          </a:p>
          <a:p>
            <a:endParaRPr lang="en-IN" sz="1800" b="1" dirty="0"/>
          </a:p>
          <a:p>
            <a:r>
              <a:rPr lang="en-IN" sz="1800" b="1" dirty="0"/>
              <a:t>Mentor 2:</a:t>
            </a:r>
          </a:p>
          <a:p>
            <a:r>
              <a:rPr lang="en-IN" sz="1800" dirty="0"/>
              <a:t>Mr. Pravin Rathod</a:t>
            </a:r>
          </a:p>
          <a:p>
            <a:endParaRPr lang="en-IN" sz="1800" dirty="0"/>
          </a:p>
          <a:p>
            <a:r>
              <a:rPr lang="en-IN" sz="1800" dirty="0"/>
              <a:t>	Industrial Exp : 2 </a:t>
            </a:r>
            <a:r>
              <a:rPr lang="en-IN" sz="1800" dirty="0" err="1"/>
              <a:t>Yrs</a:t>
            </a:r>
            <a:endParaRPr lang="en-IN" sz="1800" dirty="0"/>
          </a:p>
          <a:p>
            <a:r>
              <a:rPr lang="en-IN" sz="1800" dirty="0"/>
              <a:t>	Research Exp : 7 </a:t>
            </a:r>
            <a:r>
              <a:rPr lang="en-IN" sz="1800" dirty="0" err="1"/>
              <a:t>Yrs</a:t>
            </a:r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EBC3A-F009-69F7-9B35-0CFC500AD0E3}"/>
              </a:ext>
            </a:extLst>
          </p:cNvPr>
          <p:cNvSpPr txBox="1"/>
          <p:nvPr/>
        </p:nvSpPr>
        <p:spPr>
          <a:xfrm>
            <a:off x="989353" y="974360"/>
            <a:ext cx="298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Group Member Details: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AF522-35CC-1874-7115-EBC625B04ABD}"/>
              </a:ext>
            </a:extLst>
          </p:cNvPr>
          <p:cNvSpPr txBox="1"/>
          <p:nvPr/>
        </p:nvSpPr>
        <p:spPr>
          <a:xfrm>
            <a:off x="5538866" y="974360"/>
            <a:ext cx="283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Mentor Details:</a:t>
            </a:r>
            <a:endParaRPr lang="en-IN" sz="20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2765B2-4D31-F4A1-AAB3-54A8ADE181F6}"/>
              </a:ext>
            </a:extLst>
          </p:cNvPr>
          <p:cNvCxnSpPr>
            <a:cxnSpLocks/>
          </p:cNvCxnSpPr>
          <p:nvPr/>
        </p:nvCxnSpPr>
        <p:spPr>
          <a:xfrm>
            <a:off x="4572000" y="1581462"/>
            <a:ext cx="0" cy="25708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7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6;p39">
            <a:extLst>
              <a:ext uri="{FF2B5EF4-FFF2-40B4-BE49-F238E27FC236}">
                <a16:creationId xmlns:a16="http://schemas.microsoft.com/office/drawing/2014/main" id="{C40EDBA3-F323-0025-B76C-6ABFD423285B}"/>
              </a:ext>
            </a:extLst>
          </p:cNvPr>
          <p:cNvSpPr txBox="1">
            <a:spLocks/>
          </p:cNvSpPr>
          <p:nvPr/>
        </p:nvSpPr>
        <p:spPr>
          <a:xfrm>
            <a:off x="110787" y="435480"/>
            <a:ext cx="4503907" cy="84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 Black" panose="00000A00000000000000" pitchFamily="2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" name="Google Shape;2135;p39">
            <a:extLst>
              <a:ext uri="{FF2B5EF4-FFF2-40B4-BE49-F238E27FC236}">
                <a16:creationId xmlns:a16="http://schemas.microsoft.com/office/drawing/2014/main" id="{2DD18220-04FF-130B-5B9C-FBF62FF5592D}"/>
              </a:ext>
            </a:extLst>
          </p:cNvPr>
          <p:cNvSpPr txBox="1">
            <a:spLocks/>
          </p:cNvSpPr>
          <p:nvPr/>
        </p:nvSpPr>
        <p:spPr>
          <a:xfrm>
            <a:off x="452953" y="1555483"/>
            <a:ext cx="4119047" cy="3247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System for drawing a complete polygon for any small asset (i.e. Assets developed during MGNREGA, PMAYG schemes) by knowing 3 coordinates along with the length and width.</a:t>
            </a:r>
          </a:p>
          <a:p>
            <a:pPr algn="ctr">
              <a:lnSpc>
                <a:spcPct val="200000"/>
              </a:lnSpc>
              <a:spcAft>
                <a:spcPts val="1600"/>
              </a:spcAft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 Code : SH1001</a:t>
            </a:r>
          </a:p>
          <a:p>
            <a:pPr algn="ctr">
              <a:spcAft>
                <a:spcPts val="160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8C6029B2-C224-4DD1-620C-654B33FDC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766;p44">
            <a:extLst>
              <a:ext uri="{FF2B5EF4-FFF2-40B4-BE49-F238E27FC236}">
                <a16:creationId xmlns:a16="http://schemas.microsoft.com/office/drawing/2014/main" id="{45644982-D7EE-3D12-530B-E68BFBF60138}"/>
              </a:ext>
            </a:extLst>
          </p:cNvPr>
          <p:cNvCxnSpPr>
            <a:cxnSpLocks/>
          </p:cNvCxnSpPr>
          <p:nvPr/>
        </p:nvCxnSpPr>
        <p:spPr>
          <a:xfrm>
            <a:off x="4826000" y="2063749"/>
            <a:ext cx="0" cy="10513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Google Shape;2173;p41">
            <a:extLst>
              <a:ext uri="{FF2B5EF4-FFF2-40B4-BE49-F238E27FC236}">
                <a16:creationId xmlns:a16="http://schemas.microsoft.com/office/drawing/2014/main" id="{6E4FD47B-694F-B2CF-33EC-A7139B456F9F}"/>
              </a:ext>
            </a:extLst>
          </p:cNvPr>
          <p:cNvSpPr txBox="1">
            <a:spLocks/>
          </p:cNvSpPr>
          <p:nvPr/>
        </p:nvSpPr>
        <p:spPr>
          <a:xfrm>
            <a:off x="5406570" y="67985"/>
            <a:ext cx="3106057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 Black" panose="00000A00000000000000" pitchFamily="2" charset="0"/>
                <a:cs typeface="Times New Roman" panose="02020603050405020304" pitchFamily="18" charset="0"/>
              </a:rPr>
              <a:t>ORGANIZATION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00268-8303-B826-F828-BB0F71DAB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760" y="1128512"/>
            <a:ext cx="2745678" cy="90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57EA3-946B-A711-9CDD-8B11AB245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760" y="3549122"/>
            <a:ext cx="2764286" cy="1133580"/>
          </a:xfrm>
          <a:prstGeom prst="rect">
            <a:avLst/>
          </a:prstGeom>
        </p:spPr>
      </p:pic>
      <p:pic>
        <p:nvPicPr>
          <p:cNvPr id="9" name="Picture 2" descr="Assam: Work Completion Rate Under MGNREGA Needs Improvement - Sentinelassam">
            <a:extLst>
              <a:ext uri="{FF2B5EF4-FFF2-40B4-BE49-F238E27FC236}">
                <a16:creationId xmlns:a16="http://schemas.microsoft.com/office/drawing/2014/main" id="{FB984362-E9D7-9F9B-4B39-F9159EC5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60" y="2218299"/>
            <a:ext cx="2764286" cy="116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51C20AFB-F6B3-7CC3-9D36-F13544A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EFE65B9-F892-2BC5-1687-07443F89054B}"/>
              </a:ext>
            </a:extLst>
          </p:cNvPr>
          <p:cNvGrpSpPr/>
          <p:nvPr/>
        </p:nvGrpSpPr>
        <p:grpSpPr>
          <a:xfrm>
            <a:off x="430784" y="724985"/>
            <a:ext cx="8282432" cy="3168925"/>
            <a:chOff x="361931" y="1054769"/>
            <a:chExt cx="8282432" cy="316892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1AC1980-C1FF-6F4D-F8D6-A512B4363FCE}"/>
                </a:ext>
              </a:extLst>
            </p:cNvPr>
            <p:cNvGrpSpPr/>
            <p:nvPr/>
          </p:nvGrpSpPr>
          <p:grpSpPr>
            <a:xfrm>
              <a:off x="361931" y="1738860"/>
              <a:ext cx="8282432" cy="2484834"/>
              <a:chOff x="1005687" y="1395795"/>
              <a:chExt cx="5974766" cy="179250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554E597-41E8-AD78-93F2-61DF89507971}"/>
                  </a:ext>
                </a:extLst>
              </p:cNvPr>
              <p:cNvSpPr/>
              <p:nvPr/>
            </p:nvSpPr>
            <p:spPr>
              <a:xfrm>
                <a:off x="1005687" y="2012564"/>
                <a:ext cx="1345481" cy="1155136"/>
              </a:xfrm>
              <a:custGeom>
                <a:avLst/>
                <a:gdLst>
                  <a:gd name="connsiteX0" fmla="*/ 0 w 1345481"/>
                  <a:gd name="connsiteY0" fmla="*/ 577568 h 1155136"/>
                  <a:gd name="connsiteX1" fmla="*/ 288784 w 1345481"/>
                  <a:gd name="connsiteY1" fmla="*/ 0 h 1155136"/>
                  <a:gd name="connsiteX2" fmla="*/ 1056697 w 1345481"/>
                  <a:gd name="connsiteY2" fmla="*/ 0 h 1155136"/>
                  <a:gd name="connsiteX3" fmla="*/ 1345481 w 1345481"/>
                  <a:gd name="connsiteY3" fmla="*/ 577568 h 1155136"/>
                  <a:gd name="connsiteX4" fmla="*/ 1056697 w 1345481"/>
                  <a:gd name="connsiteY4" fmla="*/ 1155136 h 1155136"/>
                  <a:gd name="connsiteX5" fmla="*/ 288784 w 1345481"/>
                  <a:gd name="connsiteY5" fmla="*/ 1155136 h 1155136"/>
                  <a:gd name="connsiteX6" fmla="*/ 0 w 1345481"/>
                  <a:gd name="connsiteY6" fmla="*/ 577568 h 115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481" h="1155136">
                    <a:moveTo>
                      <a:pt x="0" y="577568"/>
                    </a:moveTo>
                    <a:lnTo>
                      <a:pt x="288784" y="0"/>
                    </a:lnTo>
                    <a:lnTo>
                      <a:pt x="1056697" y="0"/>
                    </a:lnTo>
                    <a:lnTo>
                      <a:pt x="1345481" y="577568"/>
                    </a:lnTo>
                    <a:lnTo>
                      <a:pt x="1056697" y="1155136"/>
                    </a:lnTo>
                    <a:lnTo>
                      <a:pt x="288784" y="1155136"/>
                    </a:lnTo>
                    <a:lnTo>
                      <a:pt x="0" y="57756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208385" tIns="192875" rIns="208385" bIns="19287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600" b="0" i="0" kern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Confirmation of Developed Asset</a:t>
                </a:r>
                <a:endParaRPr lang="en-IN" sz="160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401D6FC2-7731-0E69-BEFA-3AF57F981FD0}"/>
                  </a:ext>
                </a:extLst>
              </p:cNvPr>
              <p:cNvSpPr/>
              <p:nvPr/>
            </p:nvSpPr>
            <p:spPr>
              <a:xfrm>
                <a:off x="1907776" y="2033164"/>
                <a:ext cx="156949" cy="135283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6B2F60-89CD-33B6-9AAE-ABC16162C2F3}"/>
                  </a:ext>
                </a:extLst>
              </p:cNvPr>
              <p:cNvSpPr/>
              <p:nvPr/>
            </p:nvSpPr>
            <p:spPr>
              <a:xfrm>
                <a:off x="3320687" y="2033164"/>
                <a:ext cx="1345481" cy="1155136"/>
              </a:xfrm>
              <a:custGeom>
                <a:avLst/>
                <a:gdLst>
                  <a:gd name="connsiteX0" fmla="*/ 0 w 1345481"/>
                  <a:gd name="connsiteY0" fmla="*/ 577568 h 1155136"/>
                  <a:gd name="connsiteX1" fmla="*/ 288784 w 1345481"/>
                  <a:gd name="connsiteY1" fmla="*/ 0 h 1155136"/>
                  <a:gd name="connsiteX2" fmla="*/ 1056697 w 1345481"/>
                  <a:gd name="connsiteY2" fmla="*/ 0 h 1155136"/>
                  <a:gd name="connsiteX3" fmla="*/ 1345481 w 1345481"/>
                  <a:gd name="connsiteY3" fmla="*/ 577568 h 1155136"/>
                  <a:gd name="connsiteX4" fmla="*/ 1056697 w 1345481"/>
                  <a:gd name="connsiteY4" fmla="*/ 1155136 h 1155136"/>
                  <a:gd name="connsiteX5" fmla="*/ 288784 w 1345481"/>
                  <a:gd name="connsiteY5" fmla="*/ 1155136 h 1155136"/>
                  <a:gd name="connsiteX6" fmla="*/ 0 w 1345481"/>
                  <a:gd name="connsiteY6" fmla="*/ 577568 h 115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481" h="1155136">
                    <a:moveTo>
                      <a:pt x="0" y="577568"/>
                    </a:moveTo>
                    <a:lnTo>
                      <a:pt x="288784" y="0"/>
                    </a:lnTo>
                    <a:lnTo>
                      <a:pt x="1056697" y="0"/>
                    </a:lnTo>
                    <a:lnTo>
                      <a:pt x="1345481" y="577568"/>
                    </a:lnTo>
                    <a:lnTo>
                      <a:pt x="1056697" y="1155136"/>
                    </a:lnTo>
                    <a:lnTo>
                      <a:pt x="288784" y="1155136"/>
                    </a:lnTo>
                    <a:lnTo>
                      <a:pt x="0" y="57756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208385" tIns="192875" rIns="208385" bIns="19287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600" b="0" i="0" kern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check extended area during Renovation of Asset</a:t>
                </a:r>
                <a:endParaRPr lang="en-IN" sz="160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AF65E006-72A6-B284-E51C-77879C8E825E}"/>
                  </a:ext>
                </a:extLst>
              </p:cNvPr>
              <p:cNvSpPr/>
              <p:nvPr/>
            </p:nvSpPr>
            <p:spPr>
              <a:xfrm>
                <a:off x="3914239" y="2064886"/>
                <a:ext cx="156949" cy="135283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EF65B5C-C471-FD68-5156-A59D0E61C0B3}"/>
                  </a:ext>
                </a:extLst>
              </p:cNvPr>
              <p:cNvSpPr/>
              <p:nvPr/>
            </p:nvSpPr>
            <p:spPr>
              <a:xfrm>
                <a:off x="2162830" y="1398254"/>
                <a:ext cx="1345481" cy="1155136"/>
              </a:xfrm>
              <a:custGeom>
                <a:avLst/>
                <a:gdLst>
                  <a:gd name="connsiteX0" fmla="*/ 0 w 1345481"/>
                  <a:gd name="connsiteY0" fmla="*/ 577568 h 1155136"/>
                  <a:gd name="connsiteX1" fmla="*/ 288784 w 1345481"/>
                  <a:gd name="connsiteY1" fmla="*/ 0 h 1155136"/>
                  <a:gd name="connsiteX2" fmla="*/ 1056697 w 1345481"/>
                  <a:gd name="connsiteY2" fmla="*/ 0 h 1155136"/>
                  <a:gd name="connsiteX3" fmla="*/ 1345481 w 1345481"/>
                  <a:gd name="connsiteY3" fmla="*/ 577568 h 1155136"/>
                  <a:gd name="connsiteX4" fmla="*/ 1056697 w 1345481"/>
                  <a:gd name="connsiteY4" fmla="*/ 1155136 h 1155136"/>
                  <a:gd name="connsiteX5" fmla="*/ 288784 w 1345481"/>
                  <a:gd name="connsiteY5" fmla="*/ 1155136 h 1155136"/>
                  <a:gd name="connsiteX6" fmla="*/ 0 w 1345481"/>
                  <a:gd name="connsiteY6" fmla="*/ 577568 h 115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481" h="1155136">
                    <a:moveTo>
                      <a:pt x="0" y="577568"/>
                    </a:moveTo>
                    <a:lnTo>
                      <a:pt x="288784" y="0"/>
                    </a:lnTo>
                    <a:lnTo>
                      <a:pt x="1056697" y="0"/>
                    </a:lnTo>
                    <a:lnTo>
                      <a:pt x="1345481" y="577568"/>
                    </a:lnTo>
                    <a:lnTo>
                      <a:pt x="1056697" y="1155136"/>
                    </a:lnTo>
                    <a:lnTo>
                      <a:pt x="288784" y="1155136"/>
                    </a:lnTo>
                    <a:lnTo>
                      <a:pt x="0" y="57756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208385" tIns="192875" rIns="208385" bIns="19287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600" b="0" i="0" kern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Observing the overview of Developed Asset</a:t>
                </a:r>
                <a:endParaRPr lang="en-IN" sz="160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6275CBC6-B3D5-DE0E-7DA5-88A8F8E61A5B}"/>
                  </a:ext>
                </a:extLst>
              </p:cNvPr>
              <p:cNvSpPr/>
              <p:nvPr/>
            </p:nvSpPr>
            <p:spPr>
              <a:xfrm>
                <a:off x="3084550" y="1420084"/>
                <a:ext cx="156949" cy="135283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0A3C31B-5B48-FD91-9508-D8927CA916DE}"/>
                  </a:ext>
                </a:extLst>
              </p:cNvPr>
              <p:cNvSpPr/>
              <p:nvPr/>
            </p:nvSpPr>
            <p:spPr>
              <a:xfrm>
                <a:off x="4477830" y="1395795"/>
                <a:ext cx="1345481" cy="1155136"/>
              </a:xfrm>
              <a:custGeom>
                <a:avLst/>
                <a:gdLst>
                  <a:gd name="connsiteX0" fmla="*/ 0 w 1345481"/>
                  <a:gd name="connsiteY0" fmla="*/ 577568 h 1155136"/>
                  <a:gd name="connsiteX1" fmla="*/ 288784 w 1345481"/>
                  <a:gd name="connsiteY1" fmla="*/ 0 h 1155136"/>
                  <a:gd name="connsiteX2" fmla="*/ 1056697 w 1345481"/>
                  <a:gd name="connsiteY2" fmla="*/ 0 h 1155136"/>
                  <a:gd name="connsiteX3" fmla="*/ 1345481 w 1345481"/>
                  <a:gd name="connsiteY3" fmla="*/ 577568 h 1155136"/>
                  <a:gd name="connsiteX4" fmla="*/ 1056697 w 1345481"/>
                  <a:gd name="connsiteY4" fmla="*/ 1155136 h 1155136"/>
                  <a:gd name="connsiteX5" fmla="*/ 288784 w 1345481"/>
                  <a:gd name="connsiteY5" fmla="*/ 1155136 h 1155136"/>
                  <a:gd name="connsiteX6" fmla="*/ 0 w 1345481"/>
                  <a:gd name="connsiteY6" fmla="*/ 577568 h 115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481" h="1155136">
                    <a:moveTo>
                      <a:pt x="0" y="577568"/>
                    </a:moveTo>
                    <a:lnTo>
                      <a:pt x="288784" y="0"/>
                    </a:lnTo>
                    <a:lnTo>
                      <a:pt x="1056697" y="0"/>
                    </a:lnTo>
                    <a:lnTo>
                      <a:pt x="1345481" y="577568"/>
                    </a:lnTo>
                    <a:lnTo>
                      <a:pt x="1056697" y="1155136"/>
                    </a:lnTo>
                    <a:lnTo>
                      <a:pt x="288784" y="1155136"/>
                    </a:lnTo>
                    <a:lnTo>
                      <a:pt x="0" y="57756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208385" tIns="192875" rIns="208385" bIns="19287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600" b="0" i="0" kern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Ensuring the accuracy of an Asset</a:t>
                </a:r>
                <a:endParaRPr lang="en-IN" sz="160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Hexagon 65">
                <a:extLst>
                  <a:ext uri="{FF2B5EF4-FFF2-40B4-BE49-F238E27FC236}">
                    <a16:creationId xmlns:a16="http://schemas.microsoft.com/office/drawing/2014/main" id="{90D7E612-3A58-8F50-96B1-2F16FA047847}"/>
                  </a:ext>
                </a:extLst>
              </p:cNvPr>
              <p:cNvSpPr/>
              <p:nvPr/>
            </p:nvSpPr>
            <p:spPr>
              <a:xfrm>
                <a:off x="4753200" y="1410857"/>
                <a:ext cx="156949" cy="135283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EE3BD6E-1727-C237-8604-87CDC337F46B}"/>
                  </a:ext>
                </a:extLst>
              </p:cNvPr>
              <p:cNvSpPr/>
              <p:nvPr/>
            </p:nvSpPr>
            <p:spPr>
              <a:xfrm>
                <a:off x="5634972" y="2015002"/>
                <a:ext cx="1345481" cy="1085496"/>
              </a:xfrm>
              <a:custGeom>
                <a:avLst/>
                <a:gdLst>
                  <a:gd name="connsiteX0" fmla="*/ 0 w 1345481"/>
                  <a:gd name="connsiteY0" fmla="*/ 577568 h 1155136"/>
                  <a:gd name="connsiteX1" fmla="*/ 288784 w 1345481"/>
                  <a:gd name="connsiteY1" fmla="*/ 0 h 1155136"/>
                  <a:gd name="connsiteX2" fmla="*/ 1056697 w 1345481"/>
                  <a:gd name="connsiteY2" fmla="*/ 0 h 1155136"/>
                  <a:gd name="connsiteX3" fmla="*/ 1345481 w 1345481"/>
                  <a:gd name="connsiteY3" fmla="*/ 577568 h 1155136"/>
                  <a:gd name="connsiteX4" fmla="*/ 1056697 w 1345481"/>
                  <a:gd name="connsiteY4" fmla="*/ 1155136 h 1155136"/>
                  <a:gd name="connsiteX5" fmla="*/ 288784 w 1345481"/>
                  <a:gd name="connsiteY5" fmla="*/ 1155136 h 1155136"/>
                  <a:gd name="connsiteX6" fmla="*/ 0 w 1345481"/>
                  <a:gd name="connsiteY6" fmla="*/ 577568 h 115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5481" h="1155136">
                    <a:moveTo>
                      <a:pt x="0" y="577568"/>
                    </a:moveTo>
                    <a:lnTo>
                      <a:pt x="288784" y="0"/>
                    </a:lnTo>
                    <a:lnTo>
                      <a:pt x="1056697" y="0"/>
                    </a:lnTo>
                    <a:lnTo>
                      <a:pt x="1345481" y="577568"/>
                    </a:lnTo>
                    <a:lnTo>
                      <a:pt x="1056697" y="1155136"/>
                    </a:lnTo>
                    <a:lnTo>
                      <a:pt x="288784" y="1155136"/>
                    </a:lnTo>
                    <a:lnTo>
                      <a:pt x="0" y="57756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208385" tIns="192875" rIns="208385" bIns="19287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600" b="0" i="0" kern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Calculating area and perimeter of Geographic Structure </a:t>
                </a:r>
                <a:endParaRPr lang="en-IN" sz="160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0B7A1F83-51CD-9866-1D8A-AEAD53200D65}"/>
                  </a:ext>
                </a:extLst>
              </p:cNvPr>
              <p:cNvSpPr/>
              <p:nvPr/>
            </p:nvSpPr>
            <p:spPr>
              <a:xfrm>
                <a:off x="5896415" y="2064886"/>
                <a:ext cx="156949" cy="135283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4" name="Flowchart: Preparation 73">
              <a:extLst>
                <a:ext uri="{FF2B5EF4-FFF2-40B4-BE49-F238E27FC236}">
                  <a16:creationId xmlns:a16="http://schemas.microsoft.com/office/drawing/2014/main" id="{628034BC-3C8B-9BBF-A516-FD94E15438AA}"/>
                </a:ext>
              </a:extLst>
            </p:cNvPr>
            <p:cNvSpPr/>
            <p:nvPr/>
          </p:nvSpPr>
          <p:spPr>
            <a:xfrm>
              <a:off x="3572054" y="1054769"/>
              <a:ext cx="1863176" cy="1484736"/>
            </a:xfrm>
            <a:prstGeom prst="flowChartPreparation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IN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D17207-9E0D-B085-A81B-2ADC07CF7168}"/>
                </a:ext>
              </a:extLst>
            </p:cNvPr>
            <p:cNvSpPr txBox="1"/>
            <p:nvPr/>
          </p:nvSpPr>
          <p:spPr>
            <a:xfrm>
              <a:off x="3786695" y="1291187"/>
              <a:ext cx="143290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Need of Problem Statement</a:t>
              </a:r>
            </a:p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98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0D603F00-514C-D307-86A2-4956450E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" y="76623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A4CCFE6-A877-CAC0-532A-67D138A58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542717"/>
              </p:ext>
            </p:extLst>
          </p:nvPr>
        </p:nvGraphicFramePr>
        <p:xfrm>
          <a:off x="1188002" y="568589"/>
          <a:ext cx="6665629" cy="422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7B7378-D118-D396-E13A-5FF7672E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7510" y="2095075"/>
            <a:ext cx="3549658" cy="398277"/>
          </a:xfrm>
        </p:spPr>
        <p:txBody>
          <a:bodyPr/>
          <a:lstStyle/>
          <a:p>
            <a:r>
              <a:rPr lang="en-IN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Advantages</a:t>
            </a:r>
            <a:endParaRPr lang="en-IN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22EE9C-DD7C-D520-C65A-958521C07B40}"/>
              </a:ext>
            </a:extLst>
          </p:cNvPr>
          <p:cNvSpPr txBox="1">
            <a:spLocks/>
          </p:cNvSpPr>
          <p:nvPr/>
        </p:nvSpPr>
        <p:spPr>
          <a:xfrm rot="5400000">
            <a:off x="6581205" y="2975054"/>
            <a:ext cx="1743533" cy="39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 Black"/>
              <a:buNone/>
              <a:defRPr sz="3400" b="0" i="0" u="none" strike="noStrike" cap="none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r>
              <a:rPr lang="en-IN" sz="1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Disadvantages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9D629-33E1-8A75-569A-31F0EDB27B3D}"/>
              </a:ext>
            </a:extLst>
          </p:cNvPr>
          <p:cNvSpPr txBox="1"/>
          <p:nvPr/>
        </p:nvSpPr>
        <p:spPr>
          <a:xfrm>
            <a:off x="2077420" y="1502503"/>
            <a:ext cx="24433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400" dirty="0"/>
              <a:t>More the image is clear accurate result we get.</a:t>
            </a:r>
          </a:p>
          <a:p>
            <a:pPr algn="just"/>
            <a:endParaRPr lang="en-IN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extract the useful structural information from different vision objects </a:t>
            </a:r>
          </a:p>
          <a:p>
            <a:pPr algn="just"/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Approximate Detection</a:t>
            </a:r>
            <a:endParaRPr lang="en-IN" sz="16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sz="1400" dirty="0"/>
          </a:p>
          <a:p>
            <a:pPr algn="just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F1A17-9EFD-D8CB-00DF-2E7C2D7C7564}"/>
              </a:ext>
            </a:extLst>
          </p:cNvPr>
          <p:cNvSpPr txBox="1"/>
          <p:nvPr/>
        </p:nvSpPr>
        <p:spPr>
          <a:xfrm>
            <a:off x="4504545" y="1517780"/>
            <a:ext cx="2443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400" dirty="0"/>
              <a:t>Edge Detection can not be done from blur image.</a:t>
            </a:r>
          </a:p>
          <a:p>
            <a:pPr algn="just"/>
            <a:endParaRPr lang="en-IN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400" dirty="0"/>
              <a:t>Cost can be high depending on</a:t>
            </a:r>
            <a:r>
              <a:rPr lang="en-IN" dirty="0"/>
              <a:t> system used.</a:t>
            </a:r>
            <a:endParaRPr lang="en-IN" sz="1400" dirty="0"/>
          </a:p>
          <a:p>
            <a:pPr algn="just"/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dirty="0"/>
              <a:t>Human Errors can be occurred 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607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51C20AFB-F6B3-7CC3-9D36-F13544A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8CB369-BAF9-F6EB-BFFC-E7116585AEFD}"/>
              </a:ext>
            </a:extLst>
          </p:cNvPr>
          <p:cNvSpPr txBox="1"/>
          <p:nvPr/>
        </p:nvSpPr>
        <p:spPr>
          <a:xfrm>
            <a:off x="3427160" y="306847"/>
            <a:ext cx="239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 Black" panose="00000A00000000000000" pitchFamily="2" charset="0"/>
              </a:rPr>
              <a:t>GIS AND RS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6C814-075F-19F1-2133-DAB926CB7372}"/>
              </a:ext>
            </a:extLst>
          </p:cNvPr>
          <p:cNvSpPr txBox="1"/>
          <p:nvPr/>
        </p:nvSpPr>
        <p:spPr>
          <a:xfrm>
            <a:off x="736651" y="1143001"/>
            <a:ext cx="365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n-lt"/>
              </a:rPr>
              <a:t>GEOGRAPHIC INFORMATION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3DDD7-8649-247B-1C33-EE1F16BA9067}"/>
              </a:ext>
            </a:extLst>
          </p:cNvPr>
          <p:cNvSpPr txBox="1"/>
          <p:nvPr/>
        </p:nvSpPr>
        <p:spPr>
          <a:xfrm>
            <a:off x="5820229" y="1143000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REMOTE SENSING</a:t>
            </a:r>
          </a:p>
        </p:txBody>
      </p:sp>
      <p:cxnSp>
        <p:nvCxnSpPr>
          <p:cNvPr id="13" name="Google Shape;766;p44">
            <a:extLst>
              <a:ext uri="{FF2B5EF4-FFF2-40B4-BE49-F238E27FC236}">
                <a16:creationId xmlns:a16="http://schemas.microsoft.com/office/drawing/2014/main" id="{A492577E-8227-48D4-ED58-FA805A1829F3}"/>
              </a:ext>
            </a:extLst>
          </p:cNvPr>
          <p:cNvCxnSpPr>
            <a:cxnSpLocks/>
          </p:cNvCxnSpPr>
          <p:nvPr/>
        </p:nvCxnSpPr>
        <p:spPr>
          <a:xfrm>
            <a:off x="4645465" y="1692610"/>
            <a:ext cx="0" cy="28213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What is Geographic Information Systems (GIS)? - GIS Geography">
            <a:extLst>
              <a:ext uri="{FF2B5EF4-FFF2-40B4-BE49-F238E27FC236}">
                <a16:creationId xmlns:a16="http://schemas.microsoft.com/office/drawing/2014/main" id="{1E56F3D3-8F52-CE7C-37C0-4C0F5293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15" y="2049711"/>
            <a:ext cx="3582730" cy="205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Remote Sensing? The Definitive Guide - GIS Geography">
            <a:extLst>
              <a:ext uri="{FF2B5EF4-FFF2-40B4-BE49-F238E27FC236}">
                <a16:creationId xmlns:a16="http://schemas.microsoft.com/office/drawing/2014/main" id="{926AEA84-EDCD-E761-5A0C-739CD37A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86" y="2049711"/>
            <a:ext cx="3303763" cy="205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6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3F7F-A0F1-E693-53B0-189A87ED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65118"/>
            <a:ext cx="7717500" cy="572700"/>
          </a:xfrm>
        </p:spPr>
        <p:txBody>
          <a:bodyPr/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Image Processing</a:t>
            </a:r>
          </a:p>
        </p:txBody>
      </p:sp>
      <p:pic>
        <p:nvPicPr>
          <p:cNvPr id="4" name="Picture 3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3612EE3A-9264-61C6-B87B-D2B1270A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7" y="1154486"/>
            <a:ext cx="2745378" cy="1606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E585F8-8658-F92C-4FEF-D1936F64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4" y="3057931"/>
            <a:ext cx="2745378" cy="1457711"/>
          </a:xfrm>
          <a:prstGeom prst="rect">
            <a:avLst/>
          </a:prstGeom>
        </p:spPr>
      </p:pic>
      <p:pic>
        <p:nvPicPr>
          <p:cNvPr id="8" name="Picture 7" descr="A picture containing miller&#10;&#10;Description automatically generated">
            <a:extLst>
              <a:ext uri="{FF2B5EF4-FFF2-40B4-BE49-F238E27FC236}">
                <a16:creationId xmlns:a16="http://schemas.microsoft.com/office/drawing/2014/main" id="{CC346BC2-D901-707C-B825-E0DD6F17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24" y="1151700"/>
            <a:ext cx="2442433" cy="1606016"/>
          </a:xfrm>
          <a:prstGeom prst="rect">
            <a:avLst/>
          </a:prstGeom>
        </p:spPr>
      </p:pic>
      <p:pic>
        <p:nvPicPr>
          <p:cNvPr id="10" name="Picture 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DEC70D7-9D38-EA1A-D959-042945551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223" y="3057930"/>
            <a:ext cx="2442433" cy="1457711"/>
          </a:xfrm>
          <a:prstGeom prst="rect">
            <a:avLst/>
          </a:prstGeom>
        </p:spPr>
      </p:pic>
      <p:cxnSp>
        <p:nvCxnSpPr>
          <p:cNvPr id="13" name="Google Shape;766;p44">
            <a:extLst>
              <a:ext uri="{FF2B5EF4-FFF2-40B4-BE49-F238E27FC236}">
                <a16:creationId xmlns:a16="http://schemas.microsoft.com/office/drawing/2014/main" id="{E50E7C82-A4E9-534A-5B00-FED18E0C5A22}"/>
              </a:ext>
            </a:extLst>
          </p:cNvPr>
          <p:cNvCxnSpPr>
            <a:cxnSpLocks/>
          </p:cNvCxnSpPr>
          <p:nvPr/>
        </p:nvCxnSpPr>
        <p:spPr>
          <a:xfrm>
            <a:off x="5885543" y="1151699"/>
            <a:ext cx="0" cy="33639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8" name="Picture 17" descr="A picture containing miller&#10;&#10;Description automatically generated">
            <a:extLst>
              <a:ext uri="{FF2B5EF4-FFF2-40B4-BE49-F238E27FC236}">
                <a16:creationId xmlns:a16="http://schemas.microsoft.com/office/drawing/2014/main" id="{11B2A45C-FF04-1D53-9388-0AB13DAA2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430" y="1444170"/>
            <a:ext cx="2897777" cy="278674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155175-73A0-7C2A-BAB4-44079C027B68}"/>
              </a:ext>
            </a:extLst>
          </p:cNvPr>
          <p:cNvSpPr/>
          <p:nvPr/>
        </p:nvSpPr>
        <p:spPr>
          <a:xfrm>
            <a:off x="3037116" y="1916798"/>
            <a:ext cx="199164" cy="30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98D1022-397F-5BBA-8A01-74EF94E26D86}"/>
              </a:ext>
            </a:extLst>
          </p:cNvPr>
          <p:cNvSpPr/>
          <p:nvPr/>
        </p:nvSpPr>
        <p:spPr>
          <a:xfrm rot="5400000">
            <a:off x="4156734" y="2748641"/>
            <a:ext cx="199164" cy="30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35E6F8-7203-C3DE-E76F-FD7FD74E7389}"/>
              </a:ext>
            </a:extLst>
          </p:cNvPr>
          <p:cNvSpPr/>
          <p:nvPr/>
        </p:nvSpPr>
        <p:spPr>
          <a:xfrm rot="10800000">
            <a:off x="3006476" y="3477496"/>
            <a:ext cx="199164" cy="30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53831-91F3-BAE7-2104-495404FC3BC2}"/>
              </a:ext>
            </a:extLst>
          </p:cNvPr>
          <p:cNvSpPr txBox="1"/>
          <p:nvPr/>
        </p:nvSpPr>
        <p:spPr>
          <a:xfrm>
            <a:off x="7097485" y="4207864"/>
            <a:ext cx="1262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9014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51C20AFB-F6B3-7CC3-9D36-F13544A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7C450-79D6-4BEF-0BFD-DF5703D4574D}"/>
              </a:ext>
            </a:extLst>
          </p:cNvPr>
          <p:cNvSpPr txBox="1"/>
          <p:nvPr/>
        </p:nvSpPr>
        <p:spPr>
          <a:xfrm>
            <a:off x="6233886" y="131354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93C104-0140-DAAE-7066-73882FCA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45329"/>
            <a:ext cx="7717500" cy="572700"/>
          </a:xfrm>
        </p:spPr>
        <p:txBody>
          <a:bodyPr/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Segmentation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01D3A-E56E-E364-919C-46AEBB44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87" y="1269508"/>
            <a:ext cx="2465918" cy="3166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71E14-0DE9-FF92-7FF8-09D5305D45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7" t="14418" r="39641" b="31455"/>
          <a:stretch/>
        </p:blipFill>
        <p:spPr bwMode="auto">
          <a:xfrm>
            <a:off x="3294071" y="1269508"/>
            <a:ext cx="2465918" cy="3166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69C6661-53E6-90B8-4DB1-DEE72691E7C7}"/>
              </a:ext>
            </a:extLst>
          </p:cNvPr>
          <p:cNvSpPr/>
          <p:nvPr/>
        </p:nvSpPr>
        <p:spPr>
          <a:xfrm>
            <a:off x="2773181" y="2750695"/>
            <a:ext cx="472190" cy="23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86398-52B7-B42B-646C-A625BD9256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 t="15282" r="39774" b="32506"/>
          <a:stretch/>
        </p:blipFill>
        <p:spPr bwMode="auto">
          <a:xfrm>
            <a:off x="6348335" y="1291994"/>
            <a:ext cx="2602428" cy="3077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2D4B4E8-CDAE-2524-7C10-2F18B7C18973}"/>
              </a:ext>
            </a:extLst>
          </p:cNvPr>
          <p:cNvSpPr/>
          <p:nvPr/>
        </p:nvSpPr>
        <p:spPr>
          <a:xfrm>
            <a:off x="5816586" y="2732921"/>
            <a:ext cx="472190" cy="23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E0AB80-0C6D-ACEF-DC2D-AD1A2F07D288}"/>
              </a:ext>
            </a:extLst>
          </p:cNvPr>
          <p:cNvSpPr txBox="1"/>
          <p:nvPr/>
        </p:nvSpPr>
        <p:spPr>
          <a:xfrm>
            <a:off x="382249" y="4362140"/>
            <a:ext cx="23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Result of image processing in RGB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0E8B8-AAF0-5599-45A7-2251DC74EB4D}"/>
              </a:ext>
            </a:extLst>
          </p:cNvPr>
          <p:cNvSpPr txBox="1"/>
          <p:nvPr/>
        </p:nvSpPr>
        <p:spPr>
          <a:xfrm>
            <a:off x="6418617" y="4338919"/>
            <a:ext cx="23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Edge  Detection using </a:t>
            </a:r>
            <a:r>
              <a:rPr lang="en-IN" dirty="0" err="1"/>
              <a:t>Canny’s</a:t>
            </a:r>
            <a:r>
              <a:rPr lang="en-IN" dirty="0"/>
              <a:t>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29502-590B-C2FA-105A-BADE924F66C9}"/>
              </a:ext>
            </a:extLst>
          </p:cNvPr>
          <p:cNvSpPr txBox="1"/>
          <p:nvPr/>
        </p:nvSpPr>
        <p:spPr>
          <a:xfrm>
            <a:off x="3365292" y="4359644"/>
            <a:ext cx="23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Converting RGB image to Greyscale image</a:t>
            </a:r>
          </a:p>
        </p:txBody>
      </p:sp>
    </p:spTree>
    <p:extLst>
      <p:ext uri="{BB962C8B-B14F-4D97-AF65-F5344CB8AC3E}">
        <p14:creationId xmlns:p14="http://schemas.microsoft.com/office/powerpoint/2010/main" val="241766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51C20AFB-F6B3-7CC3-9D36-F13544A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7C450-79D6-4BEF-0BFD-DF5703D4574D}"/>
              </a:ext>
            </a:extLst>
          </p:cNvPr>
          <p:cNvSpPr txBox="1"/>
          <p:nvPr/>
        </p:nvSpPr>
        <p:spPr>
          <a:xfrm>
            <a:off x="6233886" y="131354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93C104-0140-DAAE-7066-73882FCA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81361"/>
            <a:ext cx="7717500" cy="572700"/>
          </a:xfrm>
        </p:spPr>
        <p:txBody>
          <a:bodyPr/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Segmentation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69C6661-53E6-90B8-4DB1-DEE72691E7C7}"/>
              </a:ext>
            </a:extLst>
          </p:cNvPr>
          <p:cNvSpPr/>
          <p:nvPr/>
        </p:nvSpPr>
        <p:spPr>
          <a:xfrm>
            <a:off x="2773181" y="2750695"/>
            <a:ext cx="472190" cy="23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D4B4E8-CDAE-2524-7C10-2F18B7C18973}"/>
              </a:ext>
            </a:extLst>
          </p:cNvPr>
          <p:cNvSpPr/>
          <p:nvPr/>
        </p:nvSpPr>
        <p:spPr>
          <a:xfrm>
            <a:off x="5816586" y="2732921"/>
            <a:ext cx="472190" cy="239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E0AB80-0C6D-ACEF-DC2D-AD1A2F07D288}"/>
              </a:ext>
            </a:extLst>
          </p:cNvPr>
          <p:cNvSpPr txBox="1"/>
          <p:nvPr/>
        </p:nvSpPr>
        <p:spPr>
          <a:xfrm>
            <a:off x="239807" y="4362140"/>
            <a:ext cx="246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Edge Detection using </a:t>
            </a:r>
            <a:r>
              <a:rPr lang="en-IN" dirty="0" err="1"/>
              <a:t>Canny’s</a:t>
            </a:r>
            <a:r>
              <a:rPr lang="en-IN" dirty="0"/>
              <a:t>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0E8B8-AAF0-5599-45A7-2251DC74EB4D}"/>
              </a:ext>
            </a:extLst>
          </p:cNvPr>
          <p:cNvSpPr txBox="1"/>
          <p:nvPr/>
        </p:nvSpPr>
        <p:spPr>
          <a:xfrm>
            <a:off x="6418617" y="4338919"/>
            <a:ext cx="248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Converting Greyscale image back to RGB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29502-590B-C2FA-105A-BADE924F66C9}"/>
              </a:ext>
            </a:extLst>
          </p:cNvPr>
          <p:cNvSpPr txBox="1"/>
          <p:nvPr/>
        </p:nvSpPr>
        <p:spPr>
          <a:xfrm>
            <a:off x="3365292" y="4359644"/>
            <a:ext cx="232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Binarizing the Greyscale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3792F1-F5FB-3CC7-3CE3-CE325CA47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8" t="15282" r="39774" b="32506"/>
          <a:stretch/>
        </p:blipFill>
        <p:spPr bwMode="auto">
          <a:xfrm>
            <a:off x="193237" y="1269508"/>
            <a:ext cx="2602428" cy="3077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3D157-0506-21E3-9B17-B688F6F9D2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6" t="14419" r="39641" b="31691"/>
          <a:stretch/>
        </p:blipFill>
        <p:spPr bwMode="auto">
          <a:xfrm>
            <a:off x="3284439" y="1269508"/>
            <a:ext cx="2472587" cy="3100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BE0C2-0BC0-C9E0-10B9-CB84BDEAAE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9" t="14419" r="39906" b="31691"/>
          <a:stretch/>
        </p:blipFill>
        <p:spPr bwMode="auto">
          <a:xfrm>
            <a:off x="6348335" y="1269508"/>
            <a:ext cx="2602427" cy="3100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239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51C20AFB-F6B3-7CC3-9D36-F13544AD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8" b="92464" l="7034" r="89297">
                        <a14:foregroundMark x1="65138" y1="40000" x2="65138" y2="40000"/>
                        <a14:foregroundMark x1="61774" y1="33913" x2="63303" y2="48116"/>
                        <a14:foregroundMark x1="59633" y1="21739" x2="56575" y2="41739"/>
                        <a14:foregroundMark x1="56575" y1="41739" x2="56575" y2="41739"/>
                        <a14:foregroundMark x1="51988" y1="15652" x2="50153" y2="61449"/>
                        <a14:foregroundMark x1="50153" y1="61449" x2="52905" y2="52464"/>
                        <a14:foregroundMark x1="56269" y1="50725" x2="56269" y2="52464"/>
                        <a14:foregroundMark x1="55657" y1="43478" x2="56881" y2="53333"/>
                        <a14:foregroundMark x1="58716" y1="38841" x2="61468" y2="53623"/>
                        <a14:foregroundMark x1="61468" y1="53623" x2="62080" y2="52754"/>
                        <a14:foregroundMark x1="61468" y1="41449" x2="64526" y2="51014"/>
                        <a14:foregroundMark x1="71254" y1="39130" x2="67890" y2="53623"/>
                        <a14:foregroundMark x1="67890" y1="53623" x2="67584" y2="53043"/>
                        <a14:foregroundMark x1="67584" y1="37681" x2="68196" y2="53623"/>
                        <a14:foregroundMark x1="68196" y1="53623" x2="68807" y2="52464"/>
                        <a14:foregroundMark x1="73700" y1="44348" x2="68502" y2="54783"/>
                        <a14:foregroundMark x1="74312" y1="45217" x2="70948" y2="55362"/>
                        <a14:foregroundMark x1="74006" y1="45217" x2="74618" y2="48406"/>
                        <a14:foregroundMark x1="74924" y1="48406" x2="73700" y2="38551"/>
                        <a14:foregroundMark x1="74006" y1="37681" x2="69419" y2="31884"/>
                        <a14:foregroundMark x1="69725" y1="40290" x2="61162" y2="33043"/>
                        <a14:foregroundMark x1="66055" y1="36812" x2="65443" y2="25797"/>
                        <a14:foregroundMark x1="74006" y1="29855" x2="70336" y2="27246"/>
                        <a14:foregroundMark x1="72477" y1="30145" x2="65443" y2="21159"/>
                        <a14:foregroundMark x1="67278" y1="26957" x2="67278" y2="37681"/>
                        <a14:foregroundMark x1="66972" y1="25797" x2="56269" y2="19130"/>
                        <a14:foregroundMark x1="71865" y1="17971" x2="74006" y2="17681"/>
                        <a14:foregroundMark x1="70642" y1="19710" x2="77982" y2="12464"/>
                        <a14:foregroundMark x1="82263" y1="41739" x2="89297" y2="41739"/>
                        <a14:foregroundMark x1="64832" y1="50725" x2="61162" y2="58841"/>
                        <a14:foregroundMark x1="53211" y1="49565" x2="55963" y2="59710"/>
                        <a14:foregroundMark x1="53823" y1="60580" x2="56575" y2="64638"/>
                        <a14:foregroundMark x1="72171" y1="63768" x2="77982" y2="69855"/>
                        <a14:foregroundMark x1="40061" y1="72174" x2="56575" y2="70435"/>
                        <a14:foregroundMark x1="56575" y1="70435" x2="56881" y2="70725"/>
                        <a14:foregroundMark x1="59327" y1="73043" x2="38226" y2="71014"/>
                        <a14:foregroundMark x1="62080" y1="60290" x2="69419" y2="56232"/>
                        <a14:foregroundMark x1="58410" y1="62609" x2="61162" y2="59710"/>
                        <a14:foregroundMark x1="39829" y1="81739" x2="38838" y2="82899"/>
                        <a14:foregroundMark x1="40324" y1="81159" x2="39829" y2="81739"/>
                        <a14:foregroundMark x1="41314" y1="80000" x2="40324" y2="81159"/>
                        <a14:foregroundMark x1="41562" y1="79710" x2="41314" y2="80000"/>
                        <a14:foregroundMark x1="42057" y1="79130" x2="41562" y2="79710"/>
                        <a14:foregroundMark x1="42304" y1="78841" x2="42057" y2="79130"/>
                        <a14:foregroundMark x1="42552" y1="78551" x2="42304" y2="78841"/>
                        <a14:foregroundMark x1="42800" y1="78261" x2="42552" y2="78551"/>
                        <a14:foregroundMark x1="43047" y1="77971" x2="42800" y2="78261"/>
                        <a14:foregroundMark x1="43790" y1="77101" x2="43047" y2="77971"/>
                        <a14:foregroundMark x1="44037" y1="76812" x2="43790" y2="77101"/>
                        <a14:foregroundMark x1="47910" y1="84928" x2="48012" y2="85217"/>
                        <a14:foregroundMark x1="47197" y1="82899" x2="47910" y2="84928"/>
                        <a14:foregroundMark x1="47095" y1="82609" x2="47197" y2="82899"/>
                        <a14:foregroundMark x1="46789" y1="81739" x2="47095" y2="82609"/>
                        <a14:foregroundMark x1="46585" y1="81159" x2="46789" y2="81739"/>
                        <a14:foregroundMark x1="46178" y1="80000" x2="46585" y2="81159"/>
                        <a14:foregroundMark x1="46076" y1="79710" x2="46178" y2="80000"/>
                        <a14:foregroundMark x1="45974" y1="79420" x2="46076" y2="79710"/>
                        <a14:foregroundMark x1="45872" y1="79130" x2="45974" y2="79420"/>
                        <a14:foregroundMark x1="45770" y1="78841" x2="45872" y2="79130"/>
                        <a14:foregroundMark x1="45668" y1="78551" x2="45770" y2="78841"/>
                        <a14:foregroundMark x1="45566" y1="78261" x2="45668" y2="78551"/>
                        <a14:foregroundMark x1="48815" y1="83188" x2="48930" y2="84058"/>
                        <a14:foregroundMark x1="48777" y1="82899" x2="48815" y2="83188"/>
                        <a14:foregroundMark x1="48739" y1="82609" x2="48777" y2="82899"/>
                        <a14:foregroundMark x1="48701" y1="82319" x2="48739" y2="82609"/>
                        <a14:foregroundMark x1="48624" y1="81739" x2="48701" y2="82319"/>
                        <a14:foregroundMark x1="48586" y1="81449" x2="48624" y2="81739"/>
                        <a14:foregroundMark x1="48548" y1="81159" x2="48586" y2="81449"/>
                        <a14:foregroundMark x1="48395" y1="80000" x2="48548" y2="81159"/>
                        <a14:foregroundMark x1="48357" y1="79710" x2="48395" y2="80000"/>
                        <a14:foregroundMark x1="48319" y1="79420" x2="48357" y2="79710"/>
                        <a14:foregroundMark x1="48280" y1="79130" x2="48319" y2="79420"/>
                        <a14:foregroundMark x1="48242" y1="78841" x2="48280" y2="79130"/>
                        <a14:foregroundMark x1="48204" y1="78551" x2="48242" y2="78841"/>
                        <a14:foregroundMark x1="48166" y1="78261" x2="48204" y2="78551"/>
                        <a14:foregroundMark x1="48127" y1="77971" x2="48166" y2="78261"/>
                        <a14:foregroundMark x1="48012" y1="77101" x2="48127" y2="77971"/>
                        <a14:foregroundMark x1="52055" y1="83188" x2="52294" y2="84058"/>
                        <a14:foregroundMark x1="51975" y1="82899" x2="52055" y2="83188"/>
                        <a14:foregroundMark x1="51895" y1="82609" x2="51975" y2="82899"/>
                        <a14:foregroundMark x1="51815" y1="82319" x2="51895" y2="82609"/>
                        <a14:foregroundMark x1="51656" y1="81739" x2="51815" y2="82319"/>
                        <a14:foregroundMark x1="51576" y1="81449" x2="51656" y2="81739"/>
                        <a14:foregroundMark x1="51496" y1="81159" x2="51576" y2="81449"/>
                        <a14:foregroundMark x1="51177" y1="80000" x2="51496" y2="81159"/>
                        <a14:foregroundMark x1="51097" y1="79710" x2="51177" y2="80000"/>
                        <a14:foregroundMark x1="51017" y1="79420" x2="51097" y2="79710"/>
                        <a14:foregroundMark x1="50937" y1="79130" x2="51017" y2="79420"/>
                        <a14:foregroundMark x1="50778" y1="78551" x2="50937" y2="79130"/>
                        <a14:foregroundMark x1="50618" y1="77971" x2="50778" y2="78551"/>
                        <a14:foregroundMark x1="50459" y1="77391" x2="50618" y2="77971"/>
                        <a14:foregroundMark x1="57092" y1="84058" x2="57492" y2="84348"/>
                        <a14:foregroundMark x1="55892" y1="83188" x2="57092" y2="84058"/>
                        <a14:foregroundMark x1="55493" y1="82899" x2="55892" y2="83188"/>
                        <a14:foregroundMark x1="55093" y1="82609" x2="55493" y2="82899"/>
                        <a14:foregroundMark x1="54693" y1="82319" x2="55093" y2="82609"/>
                        <a14:foregroundMark x1="53893" y1="81739" x2="54693" y2="82319"/>
                        <a14:foregroundMark x1="53493" y1="81449" x2="53893" y2="81739"/>
                        <a14:foregroundMark x1="52294" y1="80580" x2="53493" y2="81449"/>
                        <a14:foregroundMark x1="40646" y1="81739" x2="39450" y2="83188"/>
                        <a14:foregroundMark x1="41125" y1="81159" x2="40646" y2="81739"/>
                        <a14:foregroundMark x1="42082" y1="80000" x2="41125" y2="81159"/>
                        <a14:foregroundMark x1="42322" y1="79710" x2="42082" y2="80000"/>
                        <a14:foregroundMark x1="42801" y1="79130" x2="42322" y2="79710"/>
                        <a14:foregroundMark x1="43040" y1="78841" x2="42801" y2="79130"/>
                        <a14:foregroundMark x1="43279" y1="78551" x2="43040" y2="78841"/>
                        <a14:foregroundMark x1="43519" y1="78261" x2="43279" y2="78551"/>
                        <a14:foregroundMark x1="43758" y1="77971" x2="43519" y2="78261"/>
                        <a14:foregroundMark x1="44476" y1="77101" x2="43758" y2="77971"/>
                        <a14:foregroundMark x1="44954" y1="76522" x2="44476" y2="77101"/>
                        <a14:foregroundMark x1="39450" y1="78261" x2="39450" y2="78261"/>
                        <a14:foregroundMark x1="43119" y1="83478" x2="43119" y2="83478"/>
                        <a14:foregroundMark x1="48624" y1="88116" x2="48624" y2="88116"/>
                        <a14:foregroundMark x1="51070" y1="88696" x2="51070" y2="88696"/>
                        <a14:foregroundMark x1="47095" y1="87826" x2="42813" y2="87826"/>
                        <a14:foregroundMark x1="42508" y1="87826" x2="54740" y2="87536"/>
                        <a14:foregroundMark x1="47095" y1="92174" x2="47095" y2="92174"/>
                        <a14:foregroundMark x1="47095" y1="92464" x2="47095" y2="92464"/>
                        <a14:foregroundMark x1="21407" y1="66957" x2="21407" y2="66957"/>
                        <a14:foregroundMark x1="11621" y1="42319" x2="11621" y2="42319"/>
                        <a14:foregroundMark x1="10703" y1="41449" x2="10703" y2="41449"/>
                        <a14:foregroundMark x1="8563" y1="41739" x2="8563" y2="41739"/>
                        <a14:foregroundMark x1="7339" y1="41739" x2="7339" y2="41739"/>
                        <a14:foregroundMark x1="20489" y1="66667" x2="20489" y2="66667"/>
                        <a14:foregroundMark x1="21101" y1="17391" x2="21101" y2="17391"/>
                        <a14:foregroundMark x1="21407" y1="17101" x2="21407" y2="17101"/>
                        <a14:foregroundMark x1="20795" y1="16522" x2="20795" y2="16522"/>
                        <a14:foregroundMark x1="48012" y1="6957" x2="48012" y2="6957"/>
                        <a14:foregroundMark x1="48012" y1="6667" x2="48012" y2="6667"/>
                        <a14:foregroundMark x1="47401" y1="4928" x2="47401" y2="4928"/>
                        <a14:foregroundMark x1="47706" y1="4058" x2="47706" y2="4058"/>
                        <a14:foregroundMark x1="59939" y1="26087" x2="60856" y2="34783"/>
                        <a14:foregroundMark x1="52905" y1="41739" x2="53517" y2="48696"/>
                        <a14:foregroundMark x1="54128" y1="56812" x2="53211" y2="64638"/>
                        <a14:backgroundMark x1="45566" y1="80000" x2="45566" y2="80000"/>
                        <a14:backgroundMark x1="45566" y1="78551" x2="45566" y2="78551"/>
                        <a14:backgroundMark x1="45566" y1="77971" x2="45566" y2="77971"/>
                        <a14:backgroundMark x1="45566" y1="77971" x2="45566" y2="77971"/>
                        <a14:backgroundMark x1="45872" y1="81159" x2="45872" y2="81159"/>
                        <a14:backgroundMark x1="45566" y1="79710" x2="45566" y2="79710"/>
                        <a14:backgroundMark x1="41896" y1="78261" x2="41896" y2="78261"/>
                        <a14:backgroundMark x1="44343" y1="79130" x2="44343" y2="79130"/>
                        <a14:backgroundMark x1="42202" y1="78551" x2="42202" y2="78551"/>
                        <a14:backgroundMark x1="43731" y1="78841" x2="43731" y2="78841"/>
                        <a14:backgroundMark x1="43119" y1="78841" x2="43119" y2="78841"/>
                        <a14:backgroundMark x1="41284" y1="81739" x2="41284" y2="81739"/>
                        <a14:backgroundMark x1="40061" y1="81159" x2="40061" y2="81159"/>
                        <a14:backgroundMark x1="41284" y1="81159" x2="41284" y2="81159"/>
                        <a14:backgroundMark x1="40673" y1="81159" x2="40673" y2="81159"/>
                        <a14:backgroundMark x1="47401" y1="85507" x2="47401" y2="85507"/>
                        <a14:backgroundMark x1="48930" y1="85217" x2="48930" y2="85217"/>
                        <a14:backgroundMark x1="47706" y1="84928" x2="47706" y2="84928"/>
                        <a14:backgroundMark x1="49235" y1="82609" x2="49235" y2="82609"/>
                        <a14:backgroundMark x1="49847" y1="79420" x2="49847" y2="79420"/>
                        <a14:backgroundMark x1="53517" y1="82899" x2="53517" y2="82899"/>
                        <a14:backgroundMark x1="54128" y1="82319" x2="54128" y2="82319"/>
                        <a14:backgroundMark x1="54740" y1="81449" x2="54740" y2="81449"/>
                        <a14:backgroundMark x1="54740" y1="81449" x2="54740" y2="81449"/>
                        <a14:backgroundMark x1="54740" y1="82899" x2="54740" y2="82899"/>
                        <a14:backgroundMark x1="54740" y1="83188" x2="54740" y2="83188"/>
                        <a14:backgroundMark x1="54128" y1="81739" x2="54128" y2="81739"/>
                        <a14:backgroundMark x1="53823" y1="81739" x2="53823" y2="81739"/>
                        <a14:backgroundMark x1="55046" y1="82319" x2="55046" y2="82319"/>
                        <a14:backgroundMark x1="55046" y1="84058" x2="55046" y2="84058"/>
                        <a14:backgroundMark x1="57798" y1="85507" x2="57798" y2="85507"/>
                        <a14:backgroundMark x1="50153" y1="77101" x2="50153" y2="77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" y="159069"/>
            <a:ext cx="932596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7C450-79D6-4BEF-0BFD-DF5703D4574D}"/>
              </a:ext>
            </a:extLst>
          </p:cNvPr>
          <p:cNvSpPr txBox="1"/>
          <p:nvPr/>
        </p:nvSpPr>
        <p:spPr>
          <a:xfrm>
            <a:off x="6233886" y="131354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93C104-0140-DAAE-7066-73882FCA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52758"/>
            <a:ext cx="7717500" cy="572700"/>
          </a:xfrm>
        </p:spPr>
        <p:txBody>
          <a:bodyPr/>
          <a:lstStyle/>
          <a:p>
            <a:r>
              <a:rPr lang="en-I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Segmentation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D4B4E8-CDAE-2524-7C10-2F18B7C18973}"/>
              </a:ext>
            </a:extLst>
          </p:cNvPr>
          <p:cNvSpPr/>
          <p:nvPr/>
        </p:nvSpPr>
        <p:spPr>
          <a:xfrm>
            <a:off x="4144781" y="2750074"/>
            <a:ext cx="936886" cy="352889"/>
          </a:xfrm>
          <a:prstGeom prst="rightArrow">
            <a:avLst>
              <a:gd name="adj1" fmla="val 66991"/>
              <a:gd name="adj2" fmla="val 105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0E8B8-AAF0-5599-45A7-2251DC74EB4D}"/>
              </a:ext>
            </a:extLst>
          </p:cNvPr>
          <p:cNvSpPr txBox="1"/>
          <p:nvPr/>
        </p:nvSpPr>
        <p:spPr>
          <a:xfrm>
            <a:off x="1101808" y="4248440"/>
            <a:ext cx="248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Converting Greyscale image back to RGB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29502-590B-C2FA-105A-BADE924F66C9}"/>
              </a:ext>
            </a:extLst>
          </p:cNvPr>
          <p:cNvSpPr txBox="1"/>
          <p:nvPr/>
        </p:nvSpPr>
        <p:spPr>
          <a:xfrm>
            <a:off x="5613816" y="4285325"/>
            <a:ext cx="256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Final output of an Asset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BE0C2-0BC0-C9E0-10B9-CB84BDEAAE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9" t="14419" r="39906" b="31691"/>
          <a:stretch/>
        </p:blipFill>
        <p:spPr bwMode="auto">
          <a:xfrm>
            <a:off x="1043383" y="1200012"/>
            <a:ext cx="2602427" cy="3100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C2427-1C2E-5D07-8778-FCC74D66A0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394" t="19249" r="13934" b="14754"/>
          <a:stretch/>
        </p:blipFill>
        <p:spPr>
          <a:xfrm>
            <a:off x="5613816" y="1200011"/>
            <a:ext cx="2602426" cy="31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32458"/>
      </p:ext>
    </p:extLst>
  </p:cSld>
  <p:clrMapOvr>
    <a:masterClrMapping/>
  </p:clrMapOvr>
</p:sld>
</file>

<file path=ppt/theme/theme1.xml><?xml version="1.0" encoding="utf-8"?>
<a:theme xmlns:a="http://schemas.openxmlformats.org/drawingml/2006/main" name="Sustainability Consulting Toolkit by Slidesgo">
  <a:themeElements>
    <a:clrScheme name="Simple Light">
      <a:dk1>
        <a:srgbClr val="000000"/>
      </a:dk1>
      <a:lt1>
        <a:srgbClr val="FFFFFF"/>
      </a:lt1>
      <a:dk2>
        <a:srgbClr val="F8F1DF"/>
      </a:dk2>
      <a:lt2>
        <a:srgbClr val="157F73"/>
      </a:lt2>
      <a:accent1>
        <a:srgbClr val="4ABB85"/>
      </a:accent1>
      <a:accent2>
        <a:srgbClr val="C0D882"/>
      </a:accent2>
      <a:accent3>
        <a:srgbClr val="01739F"/>
      </a:accent3>
      <a:accent4>
        <a:srgbClr val="13AAC7"/>
      </a:accent4>
      <a:accent5>
        <a:srgbClr val="157C85"/>
      </a:accent5>
      <a:accent6>
        <a:srgbClr val="F7856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285</Words>
  <Application>Microsoft Office PowerPoint</Application>
  <PresentationFormat>On-screen Show (16:9)</PresentationFormat>
  <Paragraphs>78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Tahoma</vt:lpstr>
      <vt:lpstr>Times New Roman</vt:lpstr>
      <vt:lpstr>Calibri</vt:lpstr>
      <vt:lpstr>Inter Black</vt:lpstr>
      <vt:lpstr>Montserrat Black</vt:lpstr>
      <vt:lpstr>Inter</vt:lpstr>
      <vt:lpstr>Arial</vt:lpstr>
      <vt:lpstr>Wingdings</vt:lpstr>
      <vt:lpstr>Actor</vt:lpstr>
      <vt:lpstr>Sustainability Consulting Toolkit by Slidesgo</vt:lpstr>
      <vt:lpstr>TEAM BITKNIGHTS</vt:lpstr>
      <vt:lpstr>PowerPoint Presentation</vt:lpstr>
      <vt:lpstr>PowerPoint Presentation</vt:lpstr>
      <vt:lpstr>Advantages</vt:lpstr>
      <vt:lpstr>PowerPoint Presentation</vt:lpstr>
      <vt:lpstr>Image Processing</vt:lpstr>
      <vt:lpstr>Segmentation</vt:lpstr>
      <vt:lpstr>Segmentation</vt:lpstr>
      <vt:lpstr>Segmentation</vt:lpstr>
      <vt:lpstr>PowerPoint Presentation</vt:lpstr>
      <vt:lpstr>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 CONSULTING TOOLKIT</dc:title>
  <dc:creator>Shantanu</dc:creator>
  <cp:lastModifiedBy>Anurag Thakur</cp:lastModifiedBy>
  <cp:revision>22</cp:revision>
  <dcterms:modified xsi:type="dcterms:W3CDTF">2022-08-20T14:52:51Z</dcterms:modified>
</cp:coreProperties>
</file>